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45" r:id="rId2"/>
  </p:sldMasterIdLst>
  <p:notesMasterIdLst>
    <p:notesMasterId r:id="rId11"/>
  </p:notesMasterIdLst>
  <p:sldIdLst>
    <p:sldId id="256" r:id="rId3"/>
    <p:sldId id="354" r:id="rId4"/>
    <p:sldId id="260" r:id="rId5"/>
    <p:sldId id="355" r:id="rId6"/>
    <p:sldId id="2415" r:id="rId7"/>
    <p:sldId id="2413" r:id="rId8"/>
    <p:sldId id="2414" r:id="rId9"/>
    <p:sldId id="31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C64"/>
    <a:srgbClr val="FFE1CE"/>
    <a:srgbClr val="45C3E1"/>
    <a:srgbClr val="E27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B2AFB-C525-445E-9ED3-08C4B2B91166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B8513-FE13-4880-BDCC-BF65DF6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2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21732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CD501-6BB7-45B6-B183-6435F0E3813A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rPr>
              <a:pPr marL="0" marR="0" lvl="0" indent="0" algn="r" defTabSz="21732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809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BAC7-7BC7-438B-BA71-57926B4080A5}" type="datetimeFigureOut">
              <a:rPr lang="id-ID" smtClean="0"/>
              <a:t>19/03/2023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3213-E685-4931-83B0-1C18F97BCA8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988332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BAC7-7BC7-438B-BA71-57926B4080A5}" type="datetimeFigureOut">
              <a:rPr lang="id-ID" smtClean="0"/>
              <a:t>19/03/2023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3213-E685-4931-83B0-1C18F97BCA8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576068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BAC7-7BC7-438B-BA71-57926B4080A5}" type="datetimeFigureOut">
              <a:rPr lang="id-ID" smtClean="0"/>
              <a:t>19/03/2023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3213-E685-4931-83B0-1C18F97BCA8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097418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BA29837-19BC-4B2E-9DF8-D222239D9E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87189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772245-9FA4-4FF1-AA73-1E5F357DCF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72500" y="0"/>
            <a:ext cx="3619500" cy="6858000"/>
          </a:xfrm>
          <a:custGeom>
            <a:avLst/>
            <a:gdLst>
              <a:gd name="connsiteX0" fmla="*/ 0 w 3619500"/>
              <a:gd name="connsiteY0" fmla="*/ 0 h 6858000"/>
              <a:gd name="connsiteX1" fmla="*/ 3619500 w 3619500"/>
              <a:gd name="connsiteY1" fmla="*/ 0 h 6858000"/>
              <a:gd name="connsiteX2" fmla="*/ 3619500 w 3619500"/>
              <a:gd name="connsiteY2" fmla="*/ 6858000 h 6858000"/>
              <a:gd name="connsiteX3" fmla="*/ 0 w 36195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0" h="6858000">
                <a:moveTo>
                  <a:pt x="0" y="0"/>
                </a:moveTo>
                <a:lnTo>
                  <a:pt x="3619500" y="0"/>
                </a:lnTo>
                <a:lnTo>
                  <a:pt x="36195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573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484ECA3-6080-4DDA-A3EC-35887ED4CA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85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FD3453B-9035-4583-A7C4-66B87FAB6D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3048000" cy="6857997"/>
          </a:xfrm>
          <a:custGeom>
            <a:avLst/>
            <a:gdLst>
              <a:gd name="connsiteX0" fmla="*/ 0 w 3048000"/>
              <a:gd name="connsiteY0" fmla="*/ 0 h 5678905"/>
              <a:gd name="connsiteX1" fmla="*/ 3048000 w 3048000"/>
              <a:gd name="connsiteY1" fmla="*/ 0 h 5678905"/>
              <a:gd name="connsiteX2" fmla="*/ 3048000 w 3048000"/>
              <a:gd name="connsiteY2" fmla="*/ 5678905 h 5678905"/>
              <a:gd name="connsiteX3" fmla="*/ 0 w 3048000"/>
              <a:gd name="connsiteY3" fmla="*/ 5678905 h 567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5">
                <a:moveTo>
                  <a:pt x="0" y="0"/>
                </a:moveTo>
                <a:lnTo>
                  <a:pt x="3048000" y="0"/>
                </a:lnTo>
                <a:lnTo>
                  <a:pt x="3048000" y="5678905"/>
                </a:lnTo>
                <a:lnTo>
                  <a:pt x="0" y="56789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00A6EE9-8F7D-47C3-9B63-B24374F03A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2"/>
            <a:ext cx="3048000" cy="5678906"/>
          </a:xfrm>
          <a:custGeom>
            <a:avLst/>
            <a:gdLst>
              <a:gd name="connsiteX0" fmla="*/ 0 w 3048000"/>
              <a:gd name="connsiteY0" fmla="*/ 0 h 5678906"/>
              <a:gd name="connsiteX1" fmla="*/ 3048000 w 3048000"/>
              <a:gd name="connsiteY1" fmla="*/ 0 h 5678906"/>
              <a:gd name="connsiteX2" fmla="*/ 3048000 w 3048000"/>
              <a:gd name="connsiteY2" fmla="*/ 5678906 h 5678906"/>
              <a:gd name="connsiteX3" fmla="*/ 0 w 3048000"/>
              <a:gd name="connsiteY3" fmla="*/ 5678906 h 56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6">
                <a:moveTo>
                  <a:pt x="0" y="0"/>
                </a:moveTo>
                <a:lnTo>
                  <a:pt x="3048000" y="0"/>
                </a:lnTo>
                <a:lnTo>
                  <a:pt x="3048000" y="5678906"/>
                </a:lnTo>
                <a:lnTo>
                  <a:pt x="0" y="56789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4E0FB48-D048-4AC2-8F45-B67237A122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3048000" cy="5678907"/>
          </a:xfrm>
          <a:custGeom>
            <a:avLst/>
            <a:gdLst>
              <a:gd name="connsiteX0" fmla="*/ 0 w 3048000"/>
              <a:gd name="connsiteY0" fmla="*/ 0 h 5678907"/>
              <a:gd name="connsiteX1" fmla="*/ 3048000 w 3048000"/>
              <a:gd name="connsiteY1" fmla="*/ 0 h 5678907"/>
              <a:gd name="connsiteX2" fmla="*/ 3048000 w 3048000"/>
              <a:gd name="connsiteY2" fmla="*/ 5678907 h 5678907"/>
              <a:gd name="connsiteX3" fmla="*/ 0 w 3048000"/>
              <a:gd name="connsiteY3" fmla="*/ 5678907 h 567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7">
                <a:moveTo>
                  <a:pt x="0" y="0"/>
                </a:moveTo>
                <a:lnTo>
                  <a:pt x="3048000" y="0"/>
                </a:lnTo>
                <a:lnTo>
                  <a:pt x="3048000" y="5678907"/>
                </a:lnTo>
                <a:lnTo>
                  <a:pt x="0" y="567890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9FA155B-4531-4890-98CE-FB92B868CE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5678908"/>
              <a:gd name="connsiteX1" fmla="*/ 3048000 w 3048000"/>
              <a:gd name="connsiteY1" fmla="*/ 0 h 5678908"/>
              <a:gd name="connsiteX2" fmla="*/ 3048000 w 3048000"/>
              <a:gd name="connsiteY2" fmla="*/ 5678908 h 5678908"/>
              <a:gd name="connsiteX3" fmla="*/ 0 w 3048000"/>
              <a:gd name="connsiteY3" fmla="*/ 5678908 h 567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5678908">
                <a:moveTo>
                  <a:pt x="0" y="0"/>
                </a:moveTo>
                <a:lnTo>
                  <a:pt x="3048000" y="0"/>
                </a:lnTo>
                <a:lnTo>
                  <a:pt x="3048000" y="5678908"/>
                </a:lnTo>
                <a:lnTo>
                  <a:pt x="0" y="56789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661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05C158-DCB0-4786-8D0F-5B25CD10CA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09950"/>
            <a:ext cx="12192000" cy="3448050"/>
          </a:xfrm>
          <a:custGeom>
            <a:avLst/>
            <a:gdLst>
              <a:gd name="connsiteX0" fmla="*/ 0 w 12192000"/>
              <a:gd name="connsiteY0" fmla="*/ 0 h 3448050"/>
              <a:gd name="connsiteX1" fmla="*/ 12192000 w 12192000"/>
              <a:gd name="connsiteY1" fmla="*/ 0 h 3448050"/>
              <a:gd name="connsiteX2" fmla="*/ 12192000 w 12192000"/>
              <a:gd name="connsiteY2" fmla="*/ 3448050 h 3448050"/>
              <a:gd name="connsiteX3" fmla="*/ 0 w 12192000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48050">
                <a:moveTo>
                  <a:pt x="0" y="0"/>
                </a:moveTo>
                <a:lnTo>
                  <a:pt x="12192000" y="0"/>
                </a:lnTo>
                <a:lnTo>
                  <a:pt x="12192000" y="3448050"/>
                </a:lnTo>
                <a:lnTo>
                  <a:pt x="0" y="34480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028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B822E5-2BE9-48CB-AC09-C359C96D90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37210" y="482198"/>
            <a:ext cx="1900428" cy="1638300"/>
          </a:xfrm>
          <a:custGeom>
            <a:avLst/>
            <a:gdLst>
              <a:gd name="connsiteX0" fmla="*/ 950214 w 1900428"/>
              <a:gd name="connsiteY0" fmla="*/ 0 h 1638300"/>
              <a:gd name="connsiteX1" fmla="*/ 1900428 w 1900428"/>
              <a:gd name="connsiteY1" fmla="*/ 1638300 h 1638300"/>
              <a:gd name="connsiteX2" fmla="*/ 0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950214" y="0"/>
                </a:moveTo>
                <a:lnTo>
                  <a:pt x="1900428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F0F7B97-CD08-450E-B2FA-1FFA2BA370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1339" y="482198"/>
            <a:ext cx="1900428" cy="1638300"/>
          </a:xfrm>
          <a:custGeom>
            <a:avLst/>
            <a:gdLst>
              <a:gd name="connsiteX0" fmla="*/ 0 w 1900428"/>
              <a:gd name="connsiteY0" fmla="*/ 0 h 1638300"/>
              <a:gd name="connsiteX1" fmla="*/ 1900428 w 1900428"/>
              <a:gd name="connsiteY1" fmla="*/ 0 h 1638300"/>
              <a:gd name="connsiteX2" fmla="*/ 950214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0" y="0"/>
                </a:moveTo>
                <a:lnTo>
                  <a:pt x="1900428" y="0"/>
                </a:lnTo>
                <a:lnTo>
                  <a:pt x="950214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D78EDA4-9871-4E1B-A36C-263F652A8B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19026" y="4186446"/>
            <a:ext cx="1900428" cy="1638300"/>
          </a:xfrm>
          <a:custGeom>
            <a:avLst/>
            <a:gdLst>
              <a:gd name="connsiteX0" fmla="*/ 950214 w 1900428"/>
              <a:gd name="connsiteY0" fmla="*/ 0 h 1638300"/>
              <a:gd name="connsiteX1" fmla="*/ 1900428 w 1900428"/>
              <a:gd name="connsiteY1" fmla="*/ 1638300 h 1638300"/>
              <a:gd name="connsiteX2" fmla="*/ 0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950214" y="0"/>
                </a:moveTo>
                <a:lnTo>
                  <a:pt x="1900428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435B3659-6F15-40A8-A1FB-73953981794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486876" y="2276957"/>
            <a:ext cx="1900428" cy="1638300"/>
          </a:xfrm>
          <a:custGeom>
            <a:avLst/>
            <a:gdLst>
              <a:gd name="connsiteX0" fmla="*/ 0 w 1900428"/>
              <a:gd name="connsiteY0" fmla="*/ 0 h 1638300"/>
              <a:gd name="connsiteX1" fmla="*/ 1900428 w 1900428"/>
              <a:gd name="connsiteY1" fmla="*/ 0 h 1638300"/>
              <a:gd name="connsiteX2" fmla="*/ 950214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0" y="0"/>
                </a:moveTo>
                <a:lnTo>
                  <a:pt x="1900428" y="0"/>
                </a:lnTo>
                <a:lnTo>
                  <a:pt x="950214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2" name="Picture Placeholder 26">
            <a:extLst>
              <a:ext uri="{FF2B5EF4-FFF2-40B4-BE49-F238E27FC236}">
                <a16:creationId xmlns:a16="http://schemas.microsoft.com/office/drawing/2014/main" id="{06A37357-ED14-4C24-BC46-D1074D187E1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580887" y="4096979"/>
            <a:ext cx="1900428" cy="1638300"/>
          </a:xfrm>
          <a:custGeom>
            <a:avLst/>
            <a:gdLst>
              <a:gd name="connsiteX0" fmla="*/ 0 w 1900428"/>
              <a:gd name="connsiteY0" fmla="*/ 0 h 1638300"/>
              <a:gd name="connsiteX1" fmla="*/ 1900428 w 1900428"/>
              <a:gd name="connsiteY1" fmla="*/ 0 h 1638300"/>
              <a:gd name="connsiteX2" fmla="*/ 950214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0" y="0"/>
                </a:moveTo>
                <a:lnTo>
                  <a:pt x="1900428" y="0"/>
                </a:lnTo>
                <a:lnTo>
                  <a:pt x="950214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0F524C45-B96E-4E43-9456-E512B7E41F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542146" y="2334042"/>
            <a:ext cx="1900428" cy="1638300"/>
          </a:xfrm>
          <a:custGeom>
            <a:avLst/>
            <a:gdLst>
              <a:gd name="connsiteX0" fmla="*/ 950214 w 1900428"/>
              <a:gd name="connsiteY0" fmla="*/ 0 h 1638300"/>
              <a:gd name="connsiteX1" fmla="*/ 1900428 w 1900428"/>
              <a:gd name="connsiteY1" fmla="*/ 1638300 h 1638300"/>
              <a:gd name="connsiteX2" fmla="*/ 0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950214" y="0"/>
                </a:moveTo>
                <a:lnTo>
                  <a:pt x="1900428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3" name="Picture Placeholder 25">
            <a:extLst>
              <a:ext uri="{FF2B5EF4-FFF2-40B4-BE49-F238E27FC236}">
                <a16:creationId xmlns:a16="http://schemas.microsoft.com/office/drawing/2014/main" id="{FAB822E5-2BE9-48CB-AC09-C359C96D90E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72482" y="1515452"/>
            <a:ext cx="1900428" cy="1638300"/>
          </a:xfrm>
          <a:custGeom>
            <a:avLst/>
            <a:gdLst>
              <a:gd name="connsiteX0" fmla="*/ 950214 w 1900428"/>
              <a:gd name="connsiteY0" fmla="*/ 0 h 1638300"/>
              <a:gd name="connsiteX1" fmla="*/ 1900428 w 1900428"/>
              <a:gd name="connsiteY1" fmla="*/ 1638300 h 1638300"/>
              <a:gd name="connsiteX2" fmla="*/ 0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950214" y="0"/>
                </a:moveTo>
                <a:lnTo>
                  <a:pt x="1900428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4" name="Picture Placeholder 22">
            <a:extLst>
              <a:ext uri="{FF2B5EF4-FFF2-40B4-BE49-F238E27FC236}">
                <a16:creationId xmlns:a16="http://schemas.microsoft.com/office/drawing/2014/main" id="{FF0F7B97-CD08-450E-B2FA-1FFA2BA370A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176611" y="1515452"/>
            <a:ext cx="1900428" cy="1638300"/>
          </a:xfrm>
          <a:custGeom>
            <a:avLst/>
            <a:gdLst>
              <a:gd name="connsiteX0" fmla="*/ 0 w 1900428"/>
              <a:gd name="connsiteY0" fmla="*/ 0 h 1638300"/>
              <a:gd name="connsiteX1" fmla="*/ 1900428 w 1900428"/>
              <a:gd name="connsiteY1" fmla="*/ 0 h 1638300"/>
              <a:gd name="connsiteX2" fmla="*/ 950214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0" y="0"/>
                </a:moveTo>
                <a:lnTo>
                  <a:pt x="1900428" y="0"/>
                </a:lnTo>
                <a:lnTo>
                  <a:pt x="950214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5" name="Picture Placeholder 28">
            <a:extLst>
              <a:ext uri="{FF2B5EF4-FFF2-40B4-BE49-F238E27FC236}">
                <a16:creationId xmlns:a16="http://schemas.microsoft.com/office/drawing/2014/main" id="{7D78EDA4-9871-4E1B-A36C-263F652A8B0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454298" y="5219700"/>
            <a:ext cx="1900428" cy="1638300"/>
          </a:xfrm>
          <a:custGeom>
            <a:avLst/>
            <a:gdLst>
              <a:gd name="connsiteX0" fmla="*/ 950214 w 1900428"/>
              <a:gd name="connsiteY0" fmla="*/ 0 h 1638300"/>
              <a:gd name="connsiteX1" fmla="*/ 1900428 w 1900428"/>
              <a:gd name="connsiteY1" fmla="*/ 1638300 h 1638300"/>
              <a:gd name="connsiteX2" fmla="*/ 0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950214" y="0"/>
                </a:moveTo>
                <a:lnTo>
                  <a:pt x="1900428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6" name="Picture Placeholder 20">
            <a:extLst>
              <a:ext uri="{FF2B5EF4-FFF2-40B4-BE49-F238E27FC236}">
                <a16:creationId xmlns:a16="http://schemas.microsoft.com/office/drawing/2014/main" id="{435B3659-6F15-40A8-A1FB-73953981794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22148" y="3310211"/>
            <a:ext cx="1900428" cy="1638300"/>
          </a:xfrm>
          <a:custGeom>
            <a:avLst/>
            <a:gdLst>
              <a:gd name="connsiteX0" fmla="*/ 0 w 1900428"/>
              <a:gd name="connsiteY0" fmla="*/ 0 h 1638300"/>
              <a:gd name="connsiteX1" fmla="*/ 1900428 w 1900428"/>
              <a:gd name="connsiteY1" fmla="*/ 0 h 1638300"/>
              <a:gd name="connsiteX2" fmla="*/ 950214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0" y="0"/>
                </a:moveTo>
                <a:lnTo>
                  <a:pt x="1900428" y="0"/>
                </a:lnTo>
                <a:lnTo>
                  <a:pt x="950214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7" name="Picture Placeholder 26">
            <a:extLst>
              <a:ext uri="{FF2B5EF4-FFF2-40B4-BE49-F238E27FC236}">
                <a16:creationId xmlns:a16="http://schemas.microsoft.com/office/drawing/2014/main" id="{06A37357-ED14-4C24-BC46-D1074D187E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416159" y="5130233"/>
            <a:ext cx="1900428" cy="1638300"/>
          </a:xfrm>
          <a:custGeom>
            <a:avLst/>
            <a:gdLst>
              <a:gd name="connsiteX0" fmla="*/ 0 w 1900428"/>
              <a:gd name="connsiteY0" fmla="*/ 0 h 1638300"/>
              <a:gd name="connsiteX1" fmla="*/ 1900428 w 1900428"/>
              <a:gd name="connsiteY1" fmla="*/ 0 h 1638300"/>
              <a:gd name="connsiteX2" fmla="*/ 950214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0" y="0"/>
                </a:moveTo>
                <a:lnTo>
                  <a:pt x="1900428" y="0"/>
                </a:lnTo>
                <a:lnTo>
                  <a:pt x="950214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0F524C45-B96E-4E43-9456-E512B7E41F7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77418" y="3367296"/>
            <a:ext cx="1900428" cy="1638300"/>
          </a:xfrm>
          <a:custGeom>
            <a:avLst/>
            <a:gdLst>
              <a:gd name="connsiteX0" fmla="*/ 950214 w 1900428"/>
              <a:gd name="connsiteY0" fmla="*/ 0 h 1638300"/>
              <a:gd name="connsiteX1" fmla="*/ 1900428 w 1900428"/>
              <a:gd name="connsiteY1" fmla="*/ 1638300 h 1638300"/>
              <a:gd name="connsiteX2" fmla="*/ 0 w 1900428"/>
              <a:gd name="connsiteY2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428" h="1638300">
                <a:moveTo>
                  <a:pt x="950214" y="0"/>
                </a:moveTo>
                <a:lnTo>
                  <a:pt x="1900428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066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/>
      <p:bldP spid="29" grpId="0"/>
      <p:bldP spid="20" grpId="0"/>
      <p:bldP spid="22" grpId="0"/>
      <p:bldP spid="28" grpId="0"/>
      <p:bldP spid="43" grpId="0"/>
      <p:bldP spid="44" grpId="0"/>
      <p:bldP spid="45" grpId="0"/>
      <p:bldP spid="46" grpId="0"/>
      <p:bldP spid="47" grpId="0"/>
      <p:bldP spid="4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285D82-1DFF-4D05-827C-19B41B7F02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27991" y="1944010"/>
            <a:ext cx="2564977" cy="2564977"/>
          </a:xfrm>
          <a:custGeom>
            <a:avLst/>
            <a:gdLst>
              <a:gd name="connsiteX0" fmla="*/ 1076325 w 2152650"/>
              <a:gd name="connsiteY0" fmla="*/ 0 h 2152650"/>
              <a:gd name="connsiteX1" fmla="*/ 2152650 w 2152650"/>
              <a:gd name="connsiteY1" fmla="*/ 1076325 h 2152650"/>
              <a:gd name="connsiteX2" fmla="*/ 1076325 w 2152650"/>
              <a:gd name="connsiteY2" fmla="*/ 2152650 h 2152650"/>
              <a:gd name="connsiteX3" fmla="*/ 0 w 2152650"/>
              <a:gd name="connsiteY3" fmla="*/ 1076325 h 2152650"/>
              <a:gd name="connsiteX4" fmla="*/ 1076325 w 2152650"/>
              <a:gd name="connsiteY4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650" h="2152650">
                <a:moveTo>
                  <a:pt x="1076325" y="0"/>
                </a:moveTo>
                <a:cubicBezTo>
                  <a:pt x="1670763" y="0"/>
                  <a:pt x="2152650" y="481887"/>
                  <a:pt x="2152650" y="1076325"/>
                </a:cubicBezTo>
                <a:cubicBezTo>
                  <a:pt x="2152650" y="1670763"/>
                  <a:pt x="1670763" y="2152650"/>
                  <a:pt x="1076325" y="2152650"/>
                </a:cubicBezTo>
                <a:cubicBezTo>
                  <a:pt x="481887" y="2152650"/>
                  <a:pt x="0" y="1670763"/>
                  <a:pt x="0" y="1076325"/>
                </a:cubicBezTo>
                <a:cubicBezTo>
                  <a:pt x="0" y="481887"/>
                  <a:pt x="481887" y="0"/>
                  <a:pt x="10763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80285D82-1DFF-4D05-827C-19B41B7F0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07268" y="1944009"/>
            <a:ext cx="2564977" cy="2564977"/>
          </a:xfrm>
          <a:custGeom>
            <a:avLst/>
            <a:gdLst>
              <a:gd name="connsiteX0" fmla="*/ 1076325 w 2152650"/>
              <a:gd name="connsiteY0" fmla="*/ 0 h 2152650"/>
              <a:gd name="connsiteX1" fmla="*/ 2152650 w 2152650"/>
              <a:gd name="connsiteY1" fmla="*/ 1076325 h 2152650"/>
              <a:gd name="connsiteX2" fmla="*/ 1076325 w 2152650"/>
              <a:gd name="connsiteY2" fmla="*/ 2152650 h 2152650"/>
              <a:gd name="connsiteX3" fmla="*/ 0 w 2152650"/>
              <a:gd name="connsiteY3" fmla="*/ 1076325 h 2152650"/>
              <a:gd name="connsiteX4" fmla="*/ 1076325 w 2152650"/>
              <a:gd name="connsiteY4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650" h="2152650">
                <a:moveTo>
                  <a:pt x="1076325" y="0"/>
                </a:moveTo>
                <a:cubicBezTo>
                  <a:pt x="1670763" y="0"/>
                  <a:pt x="2152650" y="481887"/>
                  <a:pt x="2152650" y="1076325"/>
                </a:cubicBezTo>
                <a:cubicBezTo>
                  <a:pt x="2152650" y="1670763"/>
                  <a:pt x="1670763" y="2152650"/>
                  <a:pt x="1076325" y="2152650"/>
                </a:cubicBezTo>
                <a:cubicBezTo>
                  <a:pt x="481887" y="2152650"/>
                  <a:pt x="0" y="1670763"/>
                  <a:pt x="0" y="1076325"/>
                </a:cubicBezTo>
                <a:cubicBezTo>
                  <a:pt x="0" y="481887"/>
                  <a:pt x="481887" y="0"/>
                  <a:pt x="10763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327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E0D2906-9313-41ED-83A8-180CA021B6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3123" y="1729583"/>
            <a:ext cx="3779834" cy="3779834"/>
          </a:xfrm>
          <a:custGeom>
            <a:avLst/>
            <a:gdLst>
              <a:gd name="connsiteX0" fmla="*/ 0 w 3779834"/>
              <a:gd name="connsiteY0" fmla="*/ 0 h 3779834"/>
              <a:gd name="connsiteX1" fmla="*/ 3779834 w 3779834"/>
              <a:gd name="connsiteY1" fmla="*/ 0 h 3779834"/>
              <a:gd name="connsiteX2" fmla="*/ 3779834 w 3779834"/>
              <a:gd name="connsiteY2" fmla="*/ 3779834 h 3779834"/>
              <a:gd name="connsiteX3" fmla="*/ 0 w 3779834"/>
              <a:gd name="connsiteY3" fmla="*/ 3779834 h 377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834" h="3779834">
                <a:moveTo>
                  <a:pt x="0" y="0"/>
                </a:moveTo>
                <a:lnTo>
                  <a:pt x="3779834" y="0"/>
                </a:lnTo>
                <a:lnTo>
                  <a:pt x="3779834" y="3779834"/>
                </a:lnTo>
                <a:lnTo>
                  <a:pt x="0" y="377983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885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BAC7-7BC7-438B-BA71-57926B4080A5}" type="datetimeFigureOut">
              <a:rPr lang="id-ID" smtClean="0"/>
              <a:t>19/03/2023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3213-E685-4931-83B0-1C18F97BCA8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4747852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2570448-8B0F-4F25-888D-F80AE08FE0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1540" y="0"/>
            <a:ext cx="6117540" cy="2705100"/>
          </a:xfrm>
          <a:custGeom>
            <a:avLst/>
            <a:gdLst>
              <a:gd name="connsiteX0" fmla="*/ 0 w 6117540"/>
              <a:gd name="connsiteY0" fmla="*/ 0 h 2705100"/>
              <a:gd name="connsiteX1" fmla="*/ 6117540 w 6117540"/>
              <a:gd name="connsiteY1" fmla="*/ 0 h 2705100"/>
              <a:gd name="connsiteX2" fmla="*/ 6117540 w 6117540"/>
              <a:gd name="connsiteY2" fmla="*/ 2705100 h 2705100"/>
              <a:gd name="connsiteX3" fmla="*/ 0 w 6117540"/>
              <a:gd name="connsiteY3" fmla="*/ 27051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540" h="2705100">
                <a:moveTo>
                  <a:pt x="0" y="0"/>
                </a:moveTo>
                <a:lnTo>
                  <a:pt x="6117540" y="0"/>
                </a:lnTo>
                <a:lnTo>
                  <a:pt x="6117540" y="2705100"/>
                </a:lnTo>
                <a:lnTo>
                  <a:pt x="0" y="2705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6" name="Picture Placeholder 18">
            <a:extLst>
              <a:ext uri="{FF2B5EF4-FFF2-40B4-BE49-F238E27FC236}">
                <a16:creationId xmlns:a16="http://schemas.microsoft.com/office/drawing/2014/main" id="{02570448-8B0F-4F25-888D-F80AE08FE0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925" y="2705100"/>
            <a:ext cx="6117540" cy="2705100"/>
          </a:xfrm>
          <a:custGeom>
            <a:avLst/>
            <a:gdLst>
              <a:gd name="connsiteX0" fmla="*/ 0 w 6117540"/>
              <a:gd name="connsiteY0" fmla="*/ 0 h 2705100"/>
              <a:gd name="connsiteX1" fmla="*/ 6117540 w 6117540"/>
              <a:gd name="connsiteY1" fmla="*/ 0 h 2705100"/>
              <a:gd name="connsiteX2" fmla="*/ 6117540 w 6117540"/>
              <a:gd name="connsiteY2" fmla="*/ 2705100 h 2705100"/>
              <a:gd name="connsiteX3" fmla="*/ 0 w 6117540"/>
              <a:gd name="connsiteY3" fmla="*/ 27051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540" h="2705100">
                <a:moveTo>
                  <a:pt x="0" y="0"/>
                </a:moveTo>
                <a:lnTo>
                  <a:pt x="6117540" y="0"/>
                </a:lnTo>
                <a:lnTo>
                  <a:pt x="6117540" y="2705100"/>
                </a:lnTo>
                <a:lnTo>
                  <a:pt x="0" y="2705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02570448-8B0F-4F25-888D-F80AE08FE0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5230" y="2705100"/>
            <a:ext cx="6117540" cy="2705100"/>
          </a:xfrm>
          <a:custGeom>
            <a:avLst/>
            <a:gdLst>
              <a:gd name="connsiteX0" fmla="*/ 0 w 6117540"/>
              <a:gd name="connsiteY0" fmla="*/ 0 h 2705100"/>
              <a:gd name="connsiteX1" fmla="*/ 6117540 w 6117540"/>
              <a:gd name="connsiteY1" fmla="*/ 0 h 2705100"/>
              <a:gd name="connsiteX2" fmla="*/ 6117540 w 6117540"/>
              <a:gd name="connsiteY2" fmla="*/ 2705100 h 2705100"/>
              <a:gd name="connsiteX3" fmla="*/ 0 w 6117540"/>
              <a:gd name="connsiteY3" fmla="*/ 27051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540" h="2705100">
                <a:moveTo>
                  <a:pt x="0" y="0"/>
                </a:moveTo>
                <a:lnTo>
                  <a:pt x="6117540" y="0"/>
                </a:lnTo>
                <a:lnTo>
                  <a:pt x="6117540" y="2705100"/>
                </a:lnTo>
                <a:lnTo>
                  <a:pt x="0" y="2705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02570448-8B0F-4F25-888D-F80AE08FE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117540" cy="2705100"/>
          </a:xfrm>
          <a:custGeom>
            <a:avLst/>
            <a:gdLst>
              <a:gd name="connsiteX0" fmla="*/ 0 w 6117540"/>
              <a:gd name="connsiteY0" fmla="*/ 0 h 2705100"/>
              <a:gd name="connsiteX1" fmla="*/ 6117540 w 6117540"/>
              <a:gd name="connsiteY1" fmla="*/ 0 h 2705100"/>
              <a:gd name="connsiteX2" fmla="*/ 6117540 w 6117540"/>
              <a:gd name="connsiteY2" fmla="*/ 2705100 h 2705100"/>
              <a:gd name="connsiteX3" fmla="*/ 0 w 6117540"/>
              <a:gd name="connsiteY3" fmla="*/ 27051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540" h="2705100">
                <a:moveTo>
                  <a:pt x="0" y="0"/>
                </a:moveTo>
                <a:lnTo>
                  <a:pt x="6117540" y="0"/>
                </a:lnTo>
                <a:lnTo>
                  <a:pt x="6117540" y="2705100"/>
                </a:lnTo>
                <a:lnTo>
                  <a:pt x="0" y="2705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406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  <p:bldP spid="7" grpId="0"/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700CB36-E348-4E96-A5FD-314D6625E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2" y="1572822"/>
            <a:ext cx="2646948" cy="3898232"/>
          </a:xfrm>
          <a:custGeom>
            <a:avLst/>
            <a:gdLst>
              <a:gd name="connsiteX0" fmla="*/ 0 w 2646948"/>
              <a:gd name="connsiteY0" fmla="*/ 0 h 3898232"/>
              <a:gd name="connsiteX1" fmla="*/ 2646948 w 2646948"/>
              <a:gd name="connsiteY1" fmla="*/ 0 h 3898232"/>
              <a:gd name="connsiteX2" fmla="*/ 2646948 w 2646948"/>
              <a:gd name="connsiteY2" fmla="*/ 3898232 h 3898232"/>
              <a:gd name="connsiteX3" fmla="*/ 0 w 2646948"/>
              <a:gd name="connsiteY3" fmla="*/ 3898232 h 389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6948" h="3898232">
                <a:moveTo>
                  <a:pt x="0" y="0"/>
                </a:moveTo>
                <a:lnTo>
                  <a:pt x="2646948" y="0"/>
                </a:lnTo>
                <a:lnTo>
                  <a:pt x="2646948" y="3898232"/>
                </a:lnTo>
                <a:lnTo>
                  <a:pt x="0" y="389823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CFCF-979F-4CC3-A6DB-E9E453B4E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18692" y="1564800"/>
            <a:ext cx="2646948" cy="3898232"/>
          </a:xfrm>
          <a:custGeom>
            <a:avLst/>
            <a:gdLst>
              <a:gd name="connsiteX0" fmla="*/ 0 w 2646948"/>
              <a:gd name="connsiteY0" fmla="*/ 0 h 3898232"/>
              <a:gd name="connsiteX1" fmla="*/ 2646948 w 2646948"/>
              <a:gd name="connsiteY1" fmla="*/ 0 h 3898232"/>
              <a:gd name="connsiteX2" fmla="*/ 2646948 w 2646948"/>
              <a:gd name="connsiteY2" fmla="*/ 3898232 h 3898232"/>
              <a:gd name="connsiteX3" fmla="*/ 0 w 2646948"/>
              <a:gd name="connsiteY3" fmla="*/ 3898232 h 389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6948" h="3898232">
                <a:moveTo>
                  <a:pt x="0" y="0"/>
                </a:moveTo>
                <a:lnTo>
                  <a:pt x="2646948" y="0"/>
                </a:lnTo>
                <a:lnTo>
                  <a:pt x="2646948" y="3898232"/>
                </a:lnTo>
                <a:lnTo>
                  <a:pt x="0" y="389823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F3A255-27FD-4D8F-8042-26F46B759E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09747" y="1999942"/>
            <a:ext cx="2646948" cy="3898232"/>
          </a:xfrm>
          <a:custGeom>
            <a:avLst/>
            <a:gdLst>
              <a:gd name="connsiteX0" fmla="*/ 0 w 2646948"/>
              <a:gd name="connsiteY0" fmla="*/ 0 h 3898232"/>
              <a:gd name="connsiteX1" fmla="*/ 2646948 w 2646948"/>
              <a:gd name="connsiteY1" fmla="*/ 0 h 3898232"/>
              <a:gd name="connsiteX2" fmla="*/ 2646948 w 2646948"/>
              <a:gd name="connsiteY2" fmla="*/ 3898232 h 3898232"/>
              <a:gd name="connsiteX3" fmla="*/ 0 w 2646948"/>
              <a:gd name="connsiteY3" fmla="*/ 3898232 h 389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6948" h="3898232">
                <a:moveTo>
                  <a:pt x="0" y="0"/>
                </a:moveTo>
                <a:lnTo>
                  <a:pt x="2646948" y="0"/>
                </a:lnTo>
                <a:lnTo>
                  <a:pt x="2646948" y="3898232"/>
                </a:lnTo>
                <a:lnTo>
                  <a:pt x="0" y="389823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989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739EDF9-88DB-4EED-A665-7F3640FEF1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88065" y="2159977"/>
            <a:ext cx="3924300" cy="1962150"/>
          </a:xfrm>
          <a:custGeom>
            <a:avLst/>
            <a:gdLst>
              <a:gd name="connsiteX0" fmla="*/ 0 w 3276600"/>
              <a:gd name="connsiteY0" fmla="*/ 0 h 1638300"/>
              <a:gd name="connsiteX1" fmla="*/ 3276600 w 3276600"/>
              <a:gd name="connsiteY1" fmla="*/ 0 h 1638300"/>
              <a:gd name="connsiteX2" fmla="*/ 3276600 w 3276600"/>
              <a:gd name="connsiteY2" fmla="*/ 1638300 h 1638300"/>
              <a:gd name="connsiteX3" fmla="*/ 0 w 3276600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1638300">
                <a:moveTo>
                  <a:pt x="0" y="0"/>
                </a:moveTo>
                <a:lnTo>
                  <a:pt x="3276600" y="0"/>
                </a:lnTo>
                <a:lnTo>
                  <a:pt x="3276600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BB0447F-358C-4423-81E1-FA1C3D6FCF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1165" y="2159977"/>
            <a:ext cx="3924300" cy="1962150"/>
          </a:xfrm>
          <a:custGeom>
            <a:avLst/>
            <a:gdLst>
              <a:gd name="connsiteX0" fmla="*/ 0 w 3276600"/>
              <a:gd name="connsiteY0" fmla="*/ 0 h 1638300"/>
              <a:gd name="connsiteX1" fmla="*/ 3276600 w 3276600"/>
              <a:gd name="connsiteY1" fmla="*/ 0 h 1638300"/>
              <a:gd name="connsiteX2" fmla="*/ 3276600 w 3276600"/>
              <a:gd name="connsiteY2" fmla="*/ 1638300 h 1638300"/>
              <a:gd name="connsiteX3" fmla="*/ 0 w 3276600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1638300">
                <a:moveTo>
                  <a:pt x="0" y="0"/>
                </a:moveTo>
                <a:lnTo>
                  <a:pt x="3276600" y="0"/>
                </a:lnTo>
                <a:lnTo>
                  <a:pt x="3276600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09F7B4A-6F77-4567-9614-E59EB3F431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49615" y="1798027"/>
            <a:ext cx="3924300" cy="1962150"/>
          </a:xfrm>
          <a:custGeom>
            <a:avLst/>
            <a:gdLst>
              <a:gd name="connsiteX0" fmla="*/ 0 w 3276600"/>
              <a:gd name="connsiteY0" fmla="*/ 0 h 1638300"/>
              <a:gd name="connsiteX1" fmla="*/ 3276600 w 3276600"/>
              <a:gd name="connsiteY1" fmla="*/ 0 h 1638300"/>
              <a:gd name="connsiteX2" fmla="*/ 3276600 w 3276600"/>
              <a:gd name="connsiteY2" fmla="*/ 1638300 h 1638300"/>
              <a:gd name="connsiteX3" fmla="*/ 0 w 3276600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1638300">
                <a:moveTo>
                  <a:pt x="0" y="0"/>
                </a:moveTo>
                <a:lnTo>
                  <a:pt x="3276600" y="0"/>
                </a:lnTo>
                <a:lnTo>
                  <a:pt x="3276600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350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6DBF0F-F70B-47E9-8A57-A25D82ACEC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90900"/>
            <a:ext cx="12192000" cy="3467100"/>
          </a:xfrm>
          <a:custGeom>
            <a:avLst/>
            <a:gdLst>
              <a:gd name="connsiteX0" fmla="*/ 0 w 6096000"/>
              <a:gd name="connsiteY0" fmla="*/ 0 h 3467100"/>
              <a:gd name="connsiteX1" fmla="*/ 6096000 w 6096000"/>
              <a:gd name="connsiteY1" fmla="*/ 0 h 3467100"/>
              <a:gd name="connsiteX2" fmla="*/ 6096000 w 6096000"/>
              <a:gd name="connsiteY2" fmla="*/ 3467100 h 3467100"/>
              <a:gd name="connsiteX3" fmla="*/ 0 w 6096000"/>
              <a:gd name="connsiteY3" fmla="*/ 346710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67100">
                <a:moveTo>
                  <a:pt x="0" y="0"/>
                </a:moveTo>
                <a:lnTo>
                  <a:pt x="6096000" y="0"/>
                </a:lnTo>
                <a:lnTo>
                  <a:pt x="6096000" y="3467100"/>
                </a:lnTo>
                <a:lnTo>
                  <a:pt x="0" y="3467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544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D0360F-E43B-49AF-819B-F507948532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500816"/>
            <a:ext cx="12191999" cy="2010603"/>
          </a:xfrm>
          <a:custGeom>
            <a:avLst/>
            <a:gdLst>
              <a:gd name="connsiteX0" fmla="*/ 0 w 12192000"/>
              <a:gd name="connsiteY0" fmla="*/ 0 h 2010603"/>
              <a:gd name="connsiteX1" fmla="*/ 12192000 w 12192000"/>
              <a:gd name="connsiteY1" fmla="*/ 0 h 2010603"/>
              <a:gd name="connsiteX2" fmla="*/ 12192000 w 12192000"/>
              <a:gd name="connsiteY2" fmla="*/ 2010603 h 2010603"/>
              <a:gd name="connsiteX3" fmla="*/ 0 w 12192000"/>
              <a:gd name="connsiteY3" fmla="*/ 2010603 h 201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10603">
                <a:moveTo>
                  <a:pt x="0" y="0"/>
                </a:moveTo>
                <a:lnTo>
                  <a:pt x="12192000" y="0"/>
                </a:lnTo>
                <a:lnTo>
                  <a:pt x="12192000" y="2010603"/>
                </a:lnTo>
                <a:lnTo>
                  <a:pt x="0" y="20106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1D0360F-E43B-49AF-819B-F507948532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2511419"/>
            <a:ext cx="12191999" cy="2808378"/>
          </a:xfrm>
          <a:custGeom>
            <a:avLst/>
            <a:gdLst>
              <a:gd name="connsiteX0" fmla="*/ 0 w 12192000"/>
              <a:gd name="connsiteY0" fmla="*/ 0 h 2010603"/>
              <a:gd name="connsiteX1" fmla="*/ 12192000 w 12192000"/>
              <a:gd name="connsiteY1" fmla="*/ 0 h 2010603"/>
              <a:gd name="connsiteX2" fmla="*/ 12192000 w 12192000"/>
              <a:gd name="connsiteY2" fmla="*/ 2010603 h 2010603"/>
              <a:gd name="connsiteX3" fmla="*/ 0 w 12192000"/>
              <a:gd name="connsiteY3" fmla="*/ 2010603 h 201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10603">
                <a:moveTo>
                  <a:pt x="0" y="0"/>
                </a:moveTo>
                <a:lnTo>
                  <a:pt x="12192000" y="0"/>
                </a:lnTo>
                <a:lnTo>
                  <a:pt x="12192000" y="2010603"/>
                </a:lnTo>
                <a:lnTo>
                  <a:pt x="0" y="20106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50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FB51FA-6983-4D7A-8B01-BA474A1B2A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63000" y="3390900"/>
            <a:ext cx="3429000" cy="3467100"/>
          </a:xfrm>
          <a:custGeom>
            <a:avLst/>
            <a:gdLst>
              <a:gd name="connsiteX0" fmla="*/ 0 w 3429000"/>
              <a:gd name="connsiteY0" fmla="*/ 0 h 3467100"/>
              <a:gd name="connsiteX1" fmla="*/ 3429000 w 3429000"/>
              <a:gd name="connsiteY1" fmla="*/ 0 h 3467100"/>
              <a:gd name="connsiteX2" fmla="*/ 3429000 w 3429000"/>
              <a:gd name="connsiteY2" fmla="*/ 3467100 h 3467100"/>
              <a:gd name="connsiteX3" fmla="*/ 0 w 3429000"/>
              <a:gd name="connsiteY3" fmla="*/ 346710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67100">
                <a:moveTo>
                  <a:pt x="0" y="0"/>
                </a:moveTo>
                <a:lnTo>
                  <a:pt x="3429000" y="0"/>
                </a:lnTo>
                <a:lnTo>
                  <a:pt x="3429000" y="3467100"/>
                </a:lnTo>
                <a:lnTo>
                  <a:pt x="0" y="3467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693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B88DA3-F685-4CF3-99FE-D8AC84C41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0783" y="1582049"/>
            <a:ext cx="3455389" cy="6315299"/>
          </a:xfrm>
          <a:custGeom>
            <a:avLst/>
            <a:gdLst>
              <a:gd name="connsiteX0" fmla="*/ 0 w 2212496"/>
              <a:gd name="connsiteY0" fmla="*/ 0 h 4043705"/>
              <a:gd name="connsiteX1" fmla="*/ 2212496 w 2212496"/>
              <a:gd name="connsiteY1" fmla="*/ 0 h 4043705"/>
              <a:gd name="connsiteX2" fmla="*/ 2212496 w 2212496"/>
              <a:gd name="connsiteY2" fmla="*/ 4043705 h 4043705"/>
              <a:gd name="connsiteX3" fmla="*/ 0 w 2212496"/>
              <a:gd name="connsiteY3" fmla="*/ 4043705 h 404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2496" h="4043705">
                <a:moveTo>
                  <a:pt x="0" y="0"/>
                </a:moveTo>
                <a:lnTo>
                  <a:pt x="2212496" y="0"/>
                </a:lnTo>
                <a:lnTo>
                  <a:pt x="2212496" y="4043705"/>
                </a:lnTo>
                <a:lnTo>
                  <a:pt x="0" y="40437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17567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BB7CFC5-4E7C-41E3-BC96-78B31AC6842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5980291" y="3315314"/>
            <a:ext cx="2212496" cy="4043705"/>
          </a:xfrm>
          <a:custGeom>
            <a:avLst/>
            <a:gdLst>
              <a:gd name="connsiteX0" fmla="*/ 0 w 2212496"/>
              <a:gd name="connsiteY0" fmla="*/ 0 h 4043705"/>
              <a:gd name="connsiteX1" fmla="*/ 2212496 w 2212496"/>
              <a:gd name="connsiteY1" fmla="*/ 0 h 4043705"/>
              <a:gd name="connsiteX2" fmla="*/ 2212496 w 2212496"/>
              <a:gd name="connsiteY2" fmla="*/ 4043705 h 4043705"/>
              <a:gd name="connsiteX3" fmla="*/ 0 w 2212496"/>
              <a:gd name="connsiteY3" fmla="*/ 4043705 h 404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2496" h="4043705">
                <a:moveTo>
                  <a:pt x="0" y="0"/>
                </a:moveTo>
                <a:lnTo>
                  <a:pt x="2212496" y="0"/>
                </a:lnTo>
                <a:lnTo>
                  <a:pt x="2212496" y="4043705"/>
                </a:lnTo>
                <a:lnTo>
                  <a:pt x="0" y="40437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C43427-314F-4D77-ABD4-F3E643393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10899" y="888951"/>
            <a:ext cx="2212496" cy="4043705"/>
          </a:xfrm>
          <a:custGeom>
            <a:avLst/>
            <a:gdLst>
              <a:gd name="connsiteX0" fmla="*/ 0 w 2212496"/>
              <a:gd name="connsiteY0" fmla="*/ 0 h 4043705"/>
              <a:gd name="connsiteX1" fmla="*/ 2212496 w 2212496"/>
              <a:gd name="connsiteY1" fmla="*/ 0 h 4043705"/>
              <a:gd name="connsiteX2" fmla="*/ 2212496 w 2212496"/>
              <a:gd name="connsiteY2" fmla="*/ 4043705 h 4043705"/>
              <a:gd name="connsiteX3" fmla="*/ 0 w 2212496"/>
              <a:gd name="connsiteY3" fmla="*/ 4043705 h 404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2496" h="4043705">
                <a:moveTo>
                  <a:pt x="0" y="0"/>
                </a:moveTo>
                <a:lnTo>
                  <a:pt x="2212496" y="0"/>
                </a:lnTo>
                <a:lnTo>
                  <a:pt x="2212496" y="4043705"/>
                </a:lnTo>
                <a:lnTo>
                  <a:pt x="0" y="40437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92877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67427A-8577-45BE-BC91-6CB541EA25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7820" y="2558032"/>
            <a:ext cx="5036949" cy="3030409"/>
          </a:xfrm>
          <a:custGeom>
            <a:avLst/>
            <a:gdLst>
              <a:gd name="connsiteX0" fmla="*/ 0 w 5036949"/>
              <a:gd name="connsiteY0" fmla="*/ 0 h 3030409"/>
              <a:gd name="connsiteX1" fmla="*/ 5036949 w 5036949"/>
              <a:gd name="connsiteY1" fmla="*/ 0 h 3030409"/>
              <a:gd name="connsiteX2" fmla="*/ 5036949 w 5036949"/>
              <a:gd name="connsiteY2" fmla="*/ 3030409 h 3030409"/>
              <a:gd name="connsiteX3" fmla="*/ 0 w 5036949"/>
              <a:gd name="connsiteY3" fmla="*/ 3030409 h 3030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949" h="3030409">
                <a:moveTo>
                  <a:pt x="0" y="0"/>
                </a:moveTo>
                <a:lnTo>
                  <a:pt x="5036949" y="0"/>
                </a:lnTo>
                <a:lnTo>
                  <a:pt x="5036949" y="3030409"/>
                </a:lnTo>
                <a:lnTo>
                  <a:pt x="0" y="30304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23290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81A674-3C90-4F86-8549-7CE6E9328B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434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BAC7-7BC7-438B-BA71-57926B4080A5}" type="datetimeFigureOut">
              <a:rPr lang="id-ID" smtClean="0"/>
              <a:t>19/03/2023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3213-E685-4931-83B0-1C18F97BCA8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2507456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764630" y="0"/>
            <a:ext cx="9427370" cy="6858001"/>
          </a:xfrm>
          <a:custGeom>
            <a:avLst/>
            <a:gdLst>
              <a:gd name="connsiteX0" fmla="*/ 1269640 w 9427370"/>
              <a:gd name="connsiteY0" fmla="*/ 0 h 6858001"/>
              <a:gd name="connsiteX1" fmla="*/ 9427370 w 9427370"/>
              <a:gd name="connsiteY1" fmla="*/ 0 h 6858001"/>
              <a:gd name="connsiteX2" fmla="*/ 9427370 w 9427370"/>
              <a:gd name="connsiteY2" fmla="*/ 6858001 h 6858001"/>
              <a:gd name="connsiteX3" fmla="*/ 0 w 942737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7370" h="6858001">
                <a:moveTo>
                  <a:pt x="1269640" y="0"/>
                </a:moveTo>
                <a:lnTo>
                  <a:pt x="9427370" y="0"/>
                </a:lnTo>
                <a:lnTo>
                  <a:pt x="9427370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6312155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220686"/>
          </a:xfrm>
          <a:prstGeom prst="rect">
            <a:avLst/>
          </a:prstGeom>
          <a:ln w="38100">
            <a:noFill/>
          </a:ln>
        </p:spPr>
        <p:txBody>
          <a:bodyPr/>
          <a:lstStyle>
            <a:lvl1pPr marL="0" indent="0" algn="ctr">
              <a:buNone/>
              <a:defRPr sz="1067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899212" y="4545106"/>
            <a:ext cx="2449607" cy="2312894"/>
          </a:xfrm>
          <a:prstGeom prst="rect">
            <a:avLst/>
          </a:prstGeom>
          <a:ln w="38100">
            <a:noFill/>
          </a:ln>
        </p:spPr>
        <p:txBody>
          <a:bodyPr/>
          <a:lstStyle>
            <a:lvl1pPr marL="0" indent="0" algn="ctr">
              <a:buNone/>
              <a:defRPr sz="1067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393576" y="4545106"/>
            <a:ext cx="2505635" cy="2312894"/>
          </a:xfrm>
          <a:prstGeom prst="rect">
            <a:avLst/>
          </a:prstGeom>
          <a:ln w="38100">
            <a:noFill/>
          </a:ln>
        </p:spPr>
        <p:txBody>
          <a:bodyPr/>
          <a:lstStyle>
            <a:lvl1pPr marL="0" indent="0" algn="ctr">
              <a:buNone/>
              <a:defRPr sz="1067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0" y="4545106"/>
            <a:ext cx="2393577" cy="2312894"/>
          </a:xfrm>
          <a:prstGeom prst="rect">
            <a:avLst/>
          </a:prstGeom>
          <a:ln w="38100">
            <a:noFill/>
          </a:ln>
        </p:spPr>
        <p:txBody>
          <a:bodyPr/>
          <a:lstStyle>
            <a:lvl1pPr marL="0" indent="0" algn="ctr">
              <a:buNone/>
              <a:defRPr sz="1067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9742396" y="4545106"/>
            <a:ext cx="2449604" cy="2312894"/>
          </a:xfrm>
          <a:prstGeom prst="rect">
            <a:avLst/>
          </a:prstGeom>
          <a:ln w="38100">
            <a:noFill/>
          </a:ln>
        </p:spPr>
        <p:txBody>
          <a:bodyPr/>
          <a:lstStyle>
            <a:lvl1pPr marL="0" indent="0" algn="ctr">
              <a:buNone/>
              <a:defRPr sz="1067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48819" y="4545106"/>
            <a:ext cx="2393577" cy="2312894"/>
          </a:xfrm>
          <a:prstGeom prst="rect">
            <a:avLst/>
          </a:prstGeom>
          <a:ln w="38100">
            <a:noFill/>
          </a:ln>
        </p:spPr>
        <p:txBody>
          <a:bodyPr/>
          <a:lstStyle>
            <a:lvl1pPr marL="0" indent="0" algn="ctr">
              <a:buNone/>
              <a:defRPr sz="1067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72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29173" y="2100308"/>
            <a:ext cx="3467100" cy="3467100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324649" y="197618"/>
            <a:ext cx="3467100" cy="3467100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5220125" y="51189"/>
            <a:ext cx="3467100" cy="1733550"/>
          </a:xfrm>
          <a:custGeom>
            <a:avLst/>
            <a:gdLst>
              <a:gd name="connsiteX0" fmla="*/ 0 w 3467100"/>
              <a:gd name="connsiteY0" fmla="*/ 0 h 1733550"/>
              <a:gd name="connsiteX1" fmla="*/ 3467100 w 3467100"/>
              <a:gd name="connsiteY1" fmla="*/ 0 h 1733550"/>
              <a:gd name="connsiteX2" fmla="*/ 1733550 w 3467100"/>
              <a:gd name="connsiteY2" fmla="*/ 173355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7100" h="1733550">
                <a:moveTo>
                  <a:pt x="0" y="0"/>
                </a:moveTo>
                <a:lnTo>
                  <a:pt x="3467100" y="0"/>
                </a:lnTo>
                <a:lnTo>
                  <a:pt x="1733550" y="17335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534995" y="0"/>
            <a:ext cx="3467100" cy="2663351"/>
          </a:xfrm>
          <a:custGeom>
            <a:avLst/>
            <a:gdLst>
              <a:gd name="connsiteX0" fmla="*/ 929801 w 3467100"/>
              <a:gd name="connsiteY0" fmla="*/ 0 h 2663351"/>
              <a:gd name="connsiteX1" fmla="*/ 2537299 w 3467100"/>
              <a:gd name="connsiteY1" fmla="*/ 0 h 2663351"/>
              <a:gd name="connsiteX2" fmla="*/ 3467100 w 3467100"/>
              <a:gd name="connsiteY2" fmla="*/ 929801 h 2663351"/>
              <a:gd name="connsiteX3" fmla="*/ 1733550 w 3467100"/>
              <a:gd name="connsiteY3" fmla="*/ 2663351 h 2663351"/>
              <a:gd name="connsiteX4" fmla="*/ 0 w 3467100"/>
              <a:gd name="connsiteY4" fmla="*/ 929801 h 266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100" h="2663351">
                <a:moveTo>
                  <a:pt x="929801" y="0"/>
                </a:moveTo>
                <a:lnTo>
                  <a:pt x="2537299" y="0"/>
                </a:lnTo>
                <a:lnTo>
                  <a:pt x="3467100" y="929801"/>
                </a:lnTo>
                <a:lnTo>
                  <a:pt x="1733550" y="2663351"/>
                </a:lnTo>
                <a:lnTo>
                  <a:pt x="0" y="92980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3372273" y="34083"/>
            <a:ext cx="1524000" cy="762000"/>
          </a:xfrm>
          <a:custGeom>
            <a:avLst/>
            <a:gdLst>
              <a:gd name="connsiteX0" fmla="*/ 0 w 1524000"/>
              <a:gd name="connsiteY0" fmla="*/ 0 h 762000"/>
              <a:gd name="connsiteX1" fmla="*/ 1524000 w 1524000"/>
              <a:gd name="connsiteY1" fmla="*/ 0 h 762000"/>
              <a:gd name="connsiteX2" fmla="*/ 762000 w 1524000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762000">
                <a:moveTo>
                  <a:pt x="0" y="0"/>
                </a:moveTo>
                <a:lnTo>
                  <a:pt x="1524000" y="0"/>
                </a:lnTo>
                <a:lnTo>
                  <a:pt x="762000" y="762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0" y="1074030"/>
            <a:ext cx="2181227" cy="3467100"/>
          </a:xfrm>
          <a:custGeom>
            <a:avLst/>
            <a:gdLst>
              <a:gd name="connsiteX0" fmla="*/ 447676 w 2181227"/>
              <a:gd name="connsiteY0" fmla="*/ 0 h 3467100"/>
              <a:gd name="connsiteX1" fmla="*/ 2181227 w 2181227"/>
              <a:gd name="connsiteY1" fmla="*/ 1733550 h 3467100"/>
              <a:gd name="connsiteX2" fmla="*/ 447676 w 2181227"/>
              <a:gd name="connsiteY2" fmla="*/ 3467100 h 3467100"/>
              <a:gd name="connsiteX3" fmla="*/ 0 w 2181227"/>
              <a:gd name="connsiteY3" fmla="*/ 3019424 h 3467100"/>
              <a:gd name="connsiteX4" fmla="*/ 0 w 2181227"/>
              <a:gd name="connsiteY4" fmla="*/ 447676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7" h="3467100">
                <a:moveTo>
                  <a:pt x="447676" y="0"/>
                </a:moveTo>
                <a:lnTo>
                  <a:pt x="2181227" y="1733550"/>
                </a:lnTo>
                <a:lnTo>
                  <a:pt x="447676" y="3467100"/>
                </a:lnTo>
                <a:lnTo>
                  <a:pt x="0" y="3019424"/>
                </a:lnTo>
                <a:lnTo>
                  <a:pt x="0" y="447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0"/>
          </p:nvPr>
        </p:nvSpPr>
        <p:spPr>
          <a:xfrm>
            <a:off x="-153968" y="3967576"/>
            <a:ext cx="3166281" cy="3020701"/>
          </a:xfrm>
          <a:custGeom>
            <a:avLst/>
            <a:gdLst>
              <a:gd name="connsiteX0" fmla="*/ 1404008 w 3166281"/>
              <a:gd name="connsiteY0" fmla="*/ 0 h 3020701"/>
              <a:gd name="connsiteX1" fmla="*/ 3166281 w 3166281"/>
              <a:gd name="connsiteY1" fmla="*/ 1808446 h 3020701"/>
              <a:gd name="connsiteX2" fmla="*/ 1984978 w 3166281"/>
              <a:gd name="connsiteY2" fmla="*/ 3020701 h 3020701"/>
              <a:gd name="connsiteX3" fmla="*/ 823039 w 3166281"/>
              <a:gd name="connsiteY3" fmla="*/ 3020701 h 3020701"/>
              <a:gd name="connsiteX4" fmla="*/ 0 w 3166281"/>
              <a:gd name="connsiteY4" fmla="*/ 2176097 h 3020701"/>
              <a:gd name="connsiteX5" fmla="*/ 0 w 3166281"/>
              <a:gd name="connsiteY5" fmla="*/ 1440795 h 302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6281" h="3020701">
                <a:moveTo>
                  <a:pt x="1404008" y="0"/>
                </a:moveTo>
                <a:lnTo>
                  <a:pt x="3166281" y="1808446"/>
                </a:lnTo>
                <a:lnTo>
                  <a:pt x="1984978" y="3020701"/>
                </a:lnTo>
                <a:lnTo>
                  <a:pt x="823039" y="3020701"/>
                </a:lnTo>
                <a:lnTo>
                  <a:pt x="0" y="2176097"/>
                </a:lnTo>
                <a:lnTo>
                  <a:pt x="0" y="14407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57300" cy="1257300"/>
          </a:xfrm>
          <a:custGeom>
            <a:avLst/>
            <a:gdLst>
              <a:gd name="connsiteX0" fmla="*/ 0 w 1257300"/>
              <a:gd name="connsiteY0" fmla="*/ 0 h 1257300"/>
              <a:gd name="connsiteX1" fmla="*/ 1257300 w 1257300"/>
              <a:gd name="connsiteY1" fmla="*/ 0 h 1257300"/>
              <a:gd name="connsiteX2" fmla="*/ 0 w 1257300"/>
              <a:gd name="connsiteY2" fmla="*/ 125730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1257300">
                <a:moveTo>
                  <a:pt x="0" y="0"/>
                </a:moveTo>
                <a:lnTo>
                  <a:pt x="1257300" y="0"/>
                </a:lnTo>
                <a:lnTo>
                  <a:pt x="0" y="1257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88382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6" grpId="0" animBg="1"/>
      <p:bldP spid="22" grpId="0" animBg="1"/>
      <p:bldP spid="24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492389" y="1"/>
            <a:ext cx="2295831" cy="29791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id-ID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92389" y="3101004"/>
            <a:ext cx="2295831" cy="3746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id-ID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9896168" y="1"/>
            <a:ext cx="2295831" cy="17403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id-ID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9896169" y="1887794"/>
            <a:ext cx="2295831" cy="4970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id-ID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075905" y="1"/>
            <a:ext cx="2295831" cy="37242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id-ID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075906" y="3835378"/>
            <a:ext cx="2295831" cy="301171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428791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/>
      <p:bldP spid="14" grpId="0"/>
      <p:bldP spid="15" grpId="0"/>
      <p:bldP spid="1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125072"/>
            <a:ext cx="3251200" cy="1521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384751" y="121080"/>
            <a:ext cx="3251200" cy="1521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769503" y="121080"/>
            <a:ext cx="3251200" cy="1521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1705573" y="1761082"/>
            <a:ext cx="3251200" cy="1521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5036148" y="1761082"/>
            <a:ext cx="3251200" cy="1521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0" y="1761082"/>
            <a:ext cx="1625600" cy="1521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3391694" y="3401084"/>
            <a:ext cx="3251200" cy="1521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8731" y="3401084"/>
            <a:ext cx="3251200" cy="1521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1704975" y="5037094"/>
            <a:ext cx="3251200" cy="1521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0" y="5037094"/>
            <a:ext cx="1625600" cy="1521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365107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  <p:bldP spid="18" grpId="0"/>
      <p:bldP spid="19" grpId="0"/>
      <p:bldP spid="20" grpId="0"/>
      <p:bldP spid="21" grpId="0"/>
      <p:bldP spid="2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713634" y="2747710"/>
            <a:ext cx="1408176" cy="1408176"/>
          </a:xfrm>
          <a:custGeom>
            <a:avLst/>
            <a:gdLst>
              <a:gd name="connsiteX0" fmla="*/ 0 w 1408176"/>
              <a:gd name="connsiteY0" fmla="*/ 0 h 1408176"/>
              <a:gd name="connsiteX1" fmla="*/ 1408176 w 1408176"/>
              <a:gd name="connsiteY1" fmla="*/ 0 h 1408176"/>
              <a:gd name="connsiteX2" fmla="*/ 1408176 w 1408176"/>
              <a:gd name="connsiteY2" fmla="*/ 1408176 h 1408176"/>
              <a:gd name="connsiteX3" fmla="*/ 0 w 1408176"/>
              <a:gd name="connsiteY3" fmla="*/ 1408176 h 140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76" h="1408176">
                <a:moveTo>
                  <a:pt x="0" y="0"/>
                </a:moveTo>
                <a:lnTo>
                  <a:pt x="1408176" y="0"/>
                </a:lnTo>
                <a:lnTo>
                  <a:pt x="1408176" y="1408176"/>
                </a:lnTo>
                <a:lnTo>
                  <a:pt x="0" y="14081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181336" y="2769784"/>
            <a:ext cx="1408176" cy="1408176"/>
          </a:xfrm>
          <a:custGeom>
            <a:avLst/>
            <a:gdLst>
              <a:gd name="connsiteX0" fmla="*/ 0 w 1408176"/>
              <a:gd name="connsiteY0" fmla="*/ 0 h 1408176"/>
              <a:gd name="connsiteX1" fmla="*/ 1408176 w 1408176"/>
              <a:gd name="connsiteY1" fmla="*/ 0 h 1408176"/>
              <a:gd name="connsiteX2" fmla="*/ 1408176 w 1408176"/>
              <a:gd name="connsiteY2" fmla="*/ 1408176 h 1408176"/>
              <a:gd name="connsiteX3" fmla="*/ 0 w 1408176"/>
              <a:gd name="connsiteY3" fmla="*/ 1408176 h 140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76" h="1408176">
                <a:moveTo>
                  <a:pt x="0" y="0"/>
                </a:moveTo>
                <a:lnTo>
                  <a:pt x="1408176" y="0"/>
                </a:lnTo>
                <a:lnTo>
                  <a:pt x="1408176" y="1408176"/>
                </a:lnTo>
                <a:lnTo>
                  <a:pt x="0" y="14081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6597987" y="2705134"/>
            <a:ext cx="1408176" cy="1408176"/>
          </a:xfrm>
          <a:custGeom>
            <a:avLst/>
            <a:gdLst>
              <a:gd name="connsiteX0" fmla="*/ 0 w 1408176"/>
              <a:gd name="connsiteY0" fmla="*/ 0 h 1408176"/>
              <a:gd name="connsiteX1" fmla="*/ 1408176 w 1408176"/>
              <a:gd name="connsiteY1" fmla="*/ 0 h 1408176"/>
              <a:gd name="connsiteX2" fmla="*/ 1408176 w 1408176"/>
              <a:gd name="connsiteY2" fmla="*/ 1408176 h 1408176"/>
              <a:gd name="connsiteX3" fmla="*/ 0 w 1408176"/>
              <a:gd name="connsiteY3" fmla="*/ 1408176 h 140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76" h="1408176">
                <a:moveTo>
                  <a:pt x="0" y="0"/>
                </a:moveTo>
                <a:lnTo>
                  <a:pt x="1408176" y="0"/>
                </a:lnTo>
                <a:lnTo>
                  <a:pt x="1408176" y="1408176"/>
                </a:lnTo>
                <a:lnTo>
                  <a:pt x="0" y="14081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9015544" y="2688889"/>
            <a:ext cx="1408176" cy="1408176"/>
          </a:xfrm>
          <a:custGeom>
            <a:avLst/>
            <a:gdLst>
              <a:gd name="connsiteX0" fmla="*/ 0 w 1408176"/>
              <a:gd name="connsiteY0" fmla="*/ 0 h 1408176"/>
              <a:gd name="connsiteX1" fmla="*/ 1408176 w 1408176"/>
              <a:gd name="connsiteY1" fmla="*/ 0 h 1408176"/>
              <a:gd name="connsiteX2" fmla="*/ 1408176 w 1408176"/>
              <a:gd name="connsiteY2" fmla="*/ 1408176 h 1408176"/>
              <a:gd name="connsiteX3" fmla="*/ 0 w 1408176"/>
              <a:gd name="connsiteY3" fmla="*/ 1408176 h 140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76" h="1408176">
                <a:moveTo>
                  <a:pt x="0" y="0"/>
                </a:moveTo>
                <a:lnTo>
                  <a:pt x="1408176" y="0"/>
                </a:lnTo>
                <a:lnTo>
                  <a:pt x="1408176" y="1408176"/>
                </a:lnTo>
                <a:lnTo>
                  <a:pt x="0" y="14081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2362894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235663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9135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2685498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048501" y="2124223"/>
            <a:ext cx="2292448" cy="47337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604131" y="0"/>
            <a:ext cx="2587869" cy="295421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604130" y="3221503"/>
            <a:ext cx="2587869" cy="363649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048501" y="0"/>
            <a:ext cx="2292448" cy="191320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8867722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4222-6C09-440B-BB9E-5DE750521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1" y="1122363"/>
            <a:ext cx="9144398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21ED5-92E0-488F-B2F5-4A0E8F1F6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1" y="3602038"/>
            <a:ext cx="9144398" cy="1655763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43AC7-32A6-45D5-9757-C62DAF19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9909F-FE34-4B4E-A496-091B01E5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12555-9DBE-4A91-AD41-22CBC68A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1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BAC7-7BC7-438B-BA71-57926B4080A5}" type="datetimeFigureOut">
              <a:rPr lang="id-ID" smtClean="0"/>
              <a:t>19/03/2023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3213-E685-4931-83B0-1C18F97BCA8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5200227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8128-BEFC-476A-964A-FF25FA73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BCDFA-E8BB-4502-A54B-00382797C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5738C-5475-4F3B-A84A-CE3F258E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FFB40-03A7-43A3-829D-CF77A63F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A47B-D3DA-45B2-857B-EF81C2D0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81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5011-A74B-4861-A696-A1A2AEA3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526" y="1709738"/>
            <a:ext cx="10516217" cy="2852738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6D8B4-837D-4004-93AF-C0E0F0558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526" y="4589463"/>
            <a:ext cx="10516217" cy="15001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0DAB0-3083-479C-B4BD-CF4E4BD6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93E4-14F9-4830-91C3-9E24A0F4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3B841-5A67-4052-81D1-42D7D9B9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9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D48DB-B748-4B41-B5C6-E5642D5D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0ECC-B159-4275-B2B1-15BDB4158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892" y="1825625"/>
            <a:ext cx="521991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13701-7C76-43A8-A5FE-76385796A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95" y="1825625"/>
            <a:ext cx="521991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10A01-B9B1-4B2F-9454-5F0CB7876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44F1F-810A-4928-ADF9-DABA53B6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9FC5D-C9A1-4DE3-9811-0DC6B1A5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31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2CCC-5F17-4BA5-BB87-4FAD5498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83" y="365125"/>
            <a:ext cx="10516217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062E5-266D-45C6-8F5A-EEE861E59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83" y="1681163"/>
            <a:ext cx="5157848" cy="82391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8AC12-361C-41D1-804D-87D038A46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483" y="2505075"/>
            <a:ext cx="51578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B1015-9671-4E7D-A709-A7CB62DF4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389" y="1681163"/>
            <a:ext cx="5183311" cy="82391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E692B-8930-4CBF-9028-1F3985E2D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389" y="2505075"/>
            <a:ext cx="518331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ECB49-A826-4BAE-96E6-30D0109C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8C4A28-C895-4823-BACD-43C8A870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8EA36-C389-41C7-B762-A7AD146F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98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24D8-0408-49F4-97AE-A670C1DE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B7455-6B0C-41D6-B3CB-B49AEC03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BD62E-4FFD-4A80-8052-2939AD77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F01F7-A990-4CF4-84A2-B7C0375E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998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2D6A-E637-4C86-B66C-5ADD6BAF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84" y="457200"/>
            <a:ext cx="3932441" cy="16002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25455-FC19-400D-B2B7-43FA38CD9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311" y="987425"/>
            <a:ext cx="6172389" cy="4873625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A5D4F-85A6-4884-BCD7-15709125D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484" y="2057400"/>
            <a:ext cx="3932441" cy="3811588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CB695-1267-48A4-9EBC-F2D34DA93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C1BF4-325E-4B99-B28F-0CCABC80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32E98-AD79-4B48-AFCA-C956458F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40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EB527-848D-4A6A-A011-3D8722A3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54342-8CE3-43CF-B27E-FC018D6E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BE73B-667C-4666-AA56-CC7F61AE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301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2876-11F5-4098-A6E1-F393BFC7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84" y="457200"/>
            <a:ext cx="3932441" cy="16002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B72CAD-27A1-4AC9-9CFA-606867878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311" y="987425"/>
            <a:ext cx="6172389" cy="4873625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092D8-BADA-4ADC-B522-031F65576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484" y="2057400"/>
            <a:ext cx="3932441" cy="3811588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8D72D-34E7-4B31-A00E-B2608CD1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BF5E5-44AA-4A41-AF61-81D535D2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E6D1E-E05B-4CE4-B69B-080E36AB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245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655D-07EE-4928-BF8D-234CC889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760A3-C560-4217-B7CD-E46FCEF05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89375-A113-4324-BD4B-5C854839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DA231-F377-48BD-BD30-C94E784C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57FC9-43A2-446C-8DD3-E7BA034A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933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919CFE-625E-4A10-9050-2C61F6949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5055" y="365125"/>
            <a:ext cx="2629054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9EB6B-F853-47B5-8656-928948EB7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892" y="365125"/>
            <a:ext cx="781077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3F284-22DB-45B8-B740-FC17EB51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2DB20-80FC-49A0-A353-0A3A0A89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E6B4E-591A-489D-A33B-5F609812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BAC7-7BC7-438B-BA71-57926B4080A5}" type="datetimeFigureOut">
              <a:rPr lang="id-ID" smtClean="0"/>
              <a:t>19/03/2023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3213-E685-4931-83B0-1C18F97BCA8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6353605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BAC7-7BC7-438B-BA71-57926B4080A5}" type="datetimeFigureOut">
              <a:rPr lang="id-ID" smtClean="0"/>
              <a:t>19/03/2023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3213-E685-4931-83B0-1C18F97BCA8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202793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274190" y="0"/>
            <a:ext cx="5917809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825489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BAC7-7BC7-438B-BA71-57926B4080A5}" type="datetimeFigureOut">
              <a:rPr lang="id-ID" smtClean="0"/>
              <a:t>19/03/2023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3213-E685-4931-83B0-1C18F97BCA8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084485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BAC7-7BC7-438B-BA71-57926B4080A5}" type="datetimeFigureOut">
              <a:rPr lang="id-ID" smtClean="0"/>
              <a:t>19/03/2023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3213-E685-4931-83B0-1C18F97BCA8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202983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5BAC7-7BC7-438B-BA71-57926B4080A5}" type="datetimeFigureOut">
              <a:rPr lang="id-ID" smtClean="0"/>
              <a:t>19/03/2023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73213-E685-4931-83B0-1C18F97BCA8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647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9DFCD9-9C7A-4186-A18D-E0BAF2CD6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92" y="365125"/>
            <a:ext cx="105162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9CF0E-2812-4CA8-86FF-188717695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892" y="1825625"/>
            <a:ext cx="10516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0F972-50C2-44C1-8159-6E26851D0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892" y="6356350"/>
            <a:ext cx="274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7BC23-DF4A-47D4-8928-690F9EF1EA3C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14AB-BBB6-49D4-A03F-8B80D64EF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272" y="6356350"/>
            <a:ext cx="4115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60772-25FE-48A1-870D-C3D2C8FF5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71" y="6356350"/>
            <a:ext cx="274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98FEB-0E06-46E7-A688-70D794115F5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E062F-A417-4367-AEE3-7329A479FBE5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825" y="5392921"/>
            <a:ext cx="2847037" cy="15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1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-95250"/>
            <a:ext cx="12192000" cy="6858000"/>
          </a:xfr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BA3EB-DEFC-4781-9A87-D11512A1A918}"/>
              </a:ext>
            </a:extLst>
          </p:cNvPr>
          <p:cNvSpPr/>
          <p:nvPr/>
        </p:nvSpPr>
        <p:spPr>
          <a:xfrm>
            <a:off x="0" y="-34425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6B4CF6F0-B9CD-4E4A-8743-9BB5F8924835}"/>
              </a:ext>
            </a:extLst>
          </p:cNvPr>
          <p:cNvSpPr/>
          <p:nvPr/>
        </p:nvSpPr>
        <p:spPr>
          <a:xfrm rot="16200000" flipH="1" flipV="1">
            <a:off x="-899079" y="890201"/>
            <a:ext cx="6858000" cy="5059842"/>
          </a:xfrm>
          <a:prstGeom prst="rtTriangle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uppieren 1151">
            <a:extLst>
              <a:ext uri="{FF2B5EF4-FFF2-40B4-BE49-F238E27FC236}">
                <a16:creationId xmlns:a16="http://schemas.microsoft.com/office/drawing/2014/main" id="{ADD583BA-D746-409C-8F21-9B4B91ABB2A8}"/>
              </a:ext>
            </a:extLst>
          </p:cNvPr>
          <p:cNvGrpSpPr/>
          <p:nvPr/>
        </p:nvGrpSpPr>
        <p:grpSpPr>
          <a:xfrm>
            <a:off x="5921867" y="2216851"/>
            <a:ext cx="367347" cy="373311"/>
            <a:chOff x="6228556" y="3176587"/>
            <a:chExt cx="488950" cy="496888"/>
          </a:xfrm>
          <a:solidFill>
            <a:schemeClr val="bg1"/>
          </a:solidFill>
        </p:grpSpPr>
        <p:sp>
          <p:nvSpPr>
            <p:cNvPr id="36" name="Freeform 572">
              <a:extLst>
                <a:ext uri="{FF2B5EF4-FFF2-40B4-BE49-F238E27FC236}">
                  <a16:creationId xmlns:a16="http://schemas.microsoft.com/office/drawing/2014/main" id="{6E27BD90-C128-4A53-B46B-DCFBE2EA2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8556" y="3616325"/>
              <a:ext cx="488950" cy="57150"/>
            </a:xfrm>
            <a:custGeom>
              <a:avLst/>
              <a:gdLst>
                <a:gd name="T0" fmla="*/ 227 w 236"/>
                <a:gd name="T1" fmla="*/ 28 h 28"/>
                <a:gd name="T2" fmla="*/ 9 w 236"/>
                <a:gd name="T3" fmla="*/ 28 h 28"/>
                <a:gd name="T4" fmla="*/ 0 w 236"/>
                <a:gd name="T5" fmla="*/ 19 h 28"/>
                <a:gd name="T6" fmla="*/ 0 w 236"/>
                <a:gd name="T7" fmla="*/ 9 h 28"/>
                <a:gd name="T8" fmla="*/ 9 w 236"/>
                <a:gd name="T9" fmla="*/ 0 h 28"/>
                <a:gd name="T10" fmla="*/ 227 w 236"/>
                <a:gd name="T11" fmla="*/ 0 h 28"/>
                <a:gd name="T12" fmla="*/ 236 w 236"/>
                <a:gd name="T13" fmla="*/ 9 h 28"/>
                <a:gd name="T14" fmla="*/ 236 w 236"/>
                <a:gd name="T15" fmla="*/ 19 h 28"/>
                <a:gd name="T16" fmla="*/ 227 w 236"/>
                <a:gd name="T17" fmla="*/ 28 h 28"/>
                <a:gd name="T18" fmla="*/ 9 w 236"/>
                <a:gd name="T19" fmla="*/ 8 h 28"/>
                <a:gd name="T20" fmla="*/ 8 w 236"/>
                <a:gd name="T21" fmla="*/ 9 h 28"/>
                <a:gd name="T22" fmla="*/ 8 w 236"/>
                <a:gd name="T23" fmla="*/ 19 h 28"/>
                <a:gd name="T24" fmla="*/ 9 w 236"/>
                <a:gd name="T25" fmla="*/ 20 h 28"/>
                <a:gd name="T26" fmla="*/ 227 w 236"/>
                <a:gd name="T27" fmla="*/ 20 h 28"/>
                <a:gd name="T28" fmla="*/ 228 w 236"/>
                <a:gd name="T29" fmla="*/ 19 h 28"/>
                <a:gd name="T30" fmla="*/ 228 w 236"/>
                <a:gd name="T31" fmla="*/ 9 h 28"/>
                <a:gd name="T32" fmla="*/ 227 w 236"/>
                <a:gd name="T33" fmla="*/ 8 h 28"/>
                <a:gd name="T34" fmla="*/ 9 w 236"/>
                <a:gd name="T3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8">
                  <a:moveTo>
                    <a:pt x="227" y="28"/>
                  </a:moveTo>
                  <a:cubicBezTo>
                    <a:pt x="9" y="28"/>
                    <a:pt x="9" y="28"/>
                    <a:pt x="9" y="28"/>
                  </a:cubicBezTo>
                  <a:cubicBezTo>
                    <a:pt x="4" y="28"/>
                    <a:pt x="0" y="24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2" y="0"/>
                    <a:pt x="236" y="4"/>
                    <a:pt x="236" y="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24"/>
                    <a:pt x="232" y="28"/>
                    <a:pt x="227" y="28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9" y="20"/>
                  </a:cubicBezTo>
                  <a:cubicBezTo>
                    <a:pt x="227" y="20"/>
                    <a:pt x="227" y="20"/>
                    <a:pt x="227" y="20"/>
                  </a:cubicBezTo>
                  <a:cubicBezTo>
                    <a:pt x="228" y="20"/>
                    <a:pt x="228" y="20"/>
                    <a:pt x="228" y="19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28" y="8"/>
                    <a:pt x="228" y="8"/>
                    <a:pt x="227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573">
              <a:extLst>
                <a:ext uri="{FF2B5EF4-FFF2-40B4-BE49-F238E27FC236}">
                  <a16:creationId xmlns:a16="http://schemas.microsoft.com/office/drawing/2014/main" id="{36A3D52B-B8E4-4B2B-8D88-A26EACA9FA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6494" y="3359150"/>
              <a:ext cx="58738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574">
              <a:extLst>
                <a:ext uri="{FF2B5EF4-FFF2-40B4-BE49-F238E27FC236}">
                  <a16:creationId xmlns:a16="http://schemas.microsoft.com/office/drawing/2014/main" id="{9473C286-931F-4CF2-9ECF-69474DCC5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0831" y="3359150"/>
              <a:ext cx="58738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575">
              <a:extLst>
                <a:ext uri="{FF2B5EF4-FFF2-40B4-BE49-F238E27FC236}">
                  <a16:creationId xmlns:a16="http://schemas.microsoft.com/office/drawing/2014/main" id="{F30615BA-1D1E-4AAE-BCDB-AC83907A5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8281" y="3359150"/>
              <a:ext cx="58738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576">
              <a:extLst>
                <a:ext uri="{FF2B5EF4-FFF2-40B4-BE49-F238E27FC236}">
                  <a16:creationId xmlns:a16="http://schemas.microsoft.com/office/drawing/2014/main" id="{1F3A5EFB-BAD2-4FF3-AF36-8AC85F51B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5731" y="3359150"/>
              <a:ext cx="58738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577">
              <a:extLst>
                <a:ext uri="{FF2B5EF4-FFF2-40B4-BE49-F238E27FC236}">
                  <a16:creationId xmlns:a16="http://schemas.microsoft.com/office/drawing/2014/main" id="{4F522B7E-D4F0-4FD1-B263-6ACECC47D8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3181" y="3359150"/>
              <a:ext cx="57150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578">
              <a:extLst>
                <a:ext uri="{FF2B5EF4-FFF2-40B4-BE49-F238E27FC236}">
                  <a16:creationId xmlns:a16="http://schemas.microsoft.com/office/drawing/2014/main" id="{15BBF671-B4E7-4FF0-AB9E-E318DD924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0631" y="3359150"/>
              <a:ext cx="57150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579">
              <a:extLst>
                <a:ext uri="{FF2B5EF4-FFF2-40B4-BE49-F238E27FC236}">
                  <a16:creationId xmlns:a16="http://schemas.microsoft.com/office/drawing/2014/main" id="{D13044C0-8A35-4664-9CC0-7D1170A6B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6494" y="3284537"/>
              <a:ext cx="473075" cy="57150"/>
            </a:xfrm>
            <a:custGeom>
              <a:avLst/>
              <a:gdLst>
                <a:gd name="T0" fmla="*/ 224 w 228"/>
                <a:gd name="T1" fmla="*/ 28 h 28"/>
                <a:gd name="T2" fmla="*/ 4 w 228"/>
                <a:gd name="T3" fmla="*/ 28 h 28"/>
                <a:gd name="T4" fmla="*/ 0 w 228"/>
                <a:gd name="T5" fmla="*/ 24 h 28"/>
                <a:gd name="T6" fmla="*/ 0 w 228"/>
                <a:gd name="T7" fmla="*/ 4 h 28"/>
                <a:gd name="T8" fmla="*/ 4 w 228"/>
                <a:gd name="T9" fmla="*/ 0 h 28"/>
                <a:gd name="T10" fmla="*/ 224 w 228"/>
                <a:gd name="T11" fmla="*/ 0 h 28"/>
                <a:gd name="T12" fmla="*/ 228 w 228"/>
                <a:gd name="T13" fmla="*/ 4 h 28"/>
                <a:gd name="T14" fmla="*/ 228 w 228"/>
                <a:gd name="T15" fmla="*/ 24 h 28"/>
                <a:gd name="T16" fmla="*/ 224 w 228"/>
                <a:gd name="T17" fmla="*/ 28 h 28"/>
                <a:gd name="T18" fmla="*/ 8 w 228"/>
                <a:gd name="T19" fmla="*/ 20 h 28"/>
                <a:gd name="T20" fmla="*/ 220 w 228"/>
                <a:gd name="T21" fmla="*/ 20 h 28"/>
                <a:gd name="T22" fmla="*/ 220 w 228"/>
                <a:gd name="T23" fmla="*/ 8 h 28"/>
                <a:gd name="T24" fmla="*/ 8 w 228"/>
                <a:gd name="T25" fmla="*/ 8 h 28"/>
                <a:gd name="T26" fmla="*/ 8 w 228"/>
                <a:gd name="T2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">
                  <a:moveTo>
                    <a:pt x="22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6" y="0"/>
                    <a:pt x="228" y="2"/>
                    <a:pt x="228" y="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28" y="26"/>
                    <a:pt x="226" y="28"/>
                    <a:pt x="224" y="28"/>
                  </a:cubicBezTo>
                  <a:close/>
                  <a:moveTo>
                    <a:pt x="8" y="20"/>
                  </a:moveTo>
                  <a:cubicBezTo>
                    <a:pt x="220" y="20"/>
                    <a:pt x="220" y="20"/>
                    <a:pt x="220" y="20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580">
              <a:extLst>
                <a:ext uri="{FF2B5EF4-FFF2-40B4-BE49-F238E27FC236}">
                  <a16:creationId xmlns:a16="http://schemas.microsoft.com/office/drawing/2014/main" id="{2F344DE5-5500-4879-921D-59B776DBC3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6494" y="3176587"/>
              <a:ext cx="473075" cy="123825"/>
            </a:xfrm>
            <a:custGeom>
              <a:avLst/>
              <a:gdLst>
                <a:gd name="T0" fmla="*/ 224 w 228"/>
                <a:gd name="T1" fmla="*/ 60 h 60"/>
                <a:gd name="T2" fmla="*/ 224 w 228"/>
                <a:gd name="T3" fmla="*/ 60 h 60"/>
                <a:gd name="T4" fmla="*/ 4 w 228"/>
                <a:gd name="T5" fmla="*/ 60 h 60"/>
                <a:gd name="T6" fmla="*/ 0 w 228"/>
                <a:gd name="T7" fmla="*/ 57 h 60"/>
                <a:gd name="T8" fmla="*/ 2 w 228"/>
                <a:gd name="T9" fmla="*/ 52 h 60"/>
                <a:gd name="T10" fmla="*/ 110 w 228"/>
                <a:gd name="T11" fmla="*/ 0 h 60"/>
                <a:gd name="T12" fmla="*/ 114 w 228"/>
                <a:gd name="T13" fmla="*/ 0 h 60"/>
                <a:gd name="T14" fmla="*/ 225 w 228"/>
                <a:gd name="T15" fmla="*/ 52 h 60"/>
                <a:gd name="T16" fmla="*/ 228 w 228"/>
                <a:gd name="T17" fmla="*/ 56 h 60"/>
                <a:gd name="T18" fmla="*/ 224 w 228"/>
                <a:gd name="T19" fmla="*/ 60 h 60"/>
                <a:gd name="T20" fmla="*/ 22 w 228"/>
                <a:gd name="T21" fmla="*/ 52 h 60"/>
                <a:gd name="T22" fmla="*/ 206 w 228"/>
                <a:gd name="T23" fmla="*/ 52 h 60"/>
                <a:gd name="T24" fmla="*/ 112 w 228"/>
                <a:gd name="T25" fmla="*/ 8 h 60"/>
                <a:gd name="T26" fmla="*/ 22 w 228"/>
                <a:gd name="T27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60">
                  <a:moveTo>
                    <a:pt x="224" y="60"/>
                  </a:moveTo>
                  <a:cubicBezTo>
                    <a:pt x="224" y="60"/>
                    <a:pt x="224" y="60"/>
                    <a:pt x="2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1" y="59"/>
                    <a:pt x="0" y="57"/>
                  </a:cubicBezTo>
                  <a:cubicBezTo>
                    <a:pt x="0" y="55"/>
                    <a:pt x="1" y="53"/>
                    <a:pt x="2" y="5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1" y="0"/>
                    <a:pt x="113" y="0"/>
                    <a:pt x="114" y="0"/>
                  </a:cubicBezTo>
                  <a:cubicBezTo>
                    <a:pt x="225" y="52"/>
                    <a:pt x="225" y="52"/>
                    <a:pt x="225" y="52"/>
                  </a:cubicBezTo>
                  <a:cubicBezTo>
                    <a:pt x="227" y="53"/>
                    <a:pt x="228" y="54"/>
                    <a:pt x="228" y="56"/>
                  </a:cubicBezTo>
                  <a:cubicBezTo>
                    <a:pt x="228" y="58"/>
                    <a:pt x="226" y="60"/>
                    <a:pt x="224" y="60"/>
                  </a:cubicBezTo>
                  <a:close/>
                  <a:moveTo>
                    <a:pt x="22" y="52"/>
                  </a:moveTo>
                  <a:cubicBezTo>
                    <a:pt x="206" y="52"/>
                    <a:pt x="206" y="52"/>
                    <a:pt x="206" y="52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2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6B4CF6F0-B9CD-4E4A-8743-9BB5F8924835}"/>
              </a:ext>
            </a:extLst>
          </p:cNvPr>
          <p:cNvSpPr/>
          <p:nvPr/>
        </p:nvSpPr>
        <p:spPr>
          <a:xfrm rot="5400000" flipH="1" flipV="1">
            <a:off x="6156416" y="839107"/>
            <a:ext cx="6858000" cy="5059842"/>
          </a:xfrm>
          <a:prstGeom prst="rtTriangle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1201DF-AC25-426A-9784-B365AD2C3E87}"/>
              </a:ext>
            </a:extLst>
          </p:cNvPr>
          <p:cNvSpPr/>
          <p:nvPr/>
        </p:nvSpPr>
        <p:spPr>
          <a:xfrm>
            <a:off x="10195907" y="5700191"/>
            <a:ext cx="263599" cy="263599"/>
          </a:xfrm>
          <a:prstGeom prst="rect">
            <a:avLst/>
          </a:prstGeom>
          <a:solidFill>
            <a:schemeClr val="bg1">
              <a:lumMod val="9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Diamond 240">
            <a:extLst>
              <a:ext uri="{FF2B5EF4-FFF2-40B4-BE49-F238E27FC236}">
                <a16:creationId xmlns:a16="http://schemas.microsoft.com/office/drawing/2014/main" id="{FB2EC02D-FCB3-4E73-BB31-7C178F5F2FA0}"/>
              </a:ext>
            </a:extLst>
          </p:cNvPr>
          <p:cNvSpPr/>
          <p:nvPr/>
        </p:nvSpPr>
        <p:spPr>
          <a:xfrm rot="2693944">
            <a:off x="804521" y="765992"/>
            <a:ext cx="1877515" cy="1951672"/>
          </a:xfrm>
          <a:prstGeom prst="diamond">
            <a:avLst/>
          </a:prstGeom>
          <a:gradFill>
            <a:gsLst>
              <a:gs pos="2000">
                <a:schemeClr val="accent2">
                  <a:alpha val="75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18A02433-A64F-4CDA-A931-D1169B63CC36}"/>
              </a:ext>
            </a:extLst>
          </p:cNvPr>
          <p:cNvSpPr/>
          <p:nvPr/>
        </p:nvSpPr>
        <p:spPr>
          <a:xfrm rot="2693944">
            <a:off x="-264864" y="-300079"/>
            <a:ext cx="1877515" cy="1951672"/>
          </a:xfrm>
          <a:prstGeom prst="diamond">
            <a:avLst/>
          </a:prstGeom>
          <a:gradFill>
            <a:gsLst>
              <a:gs pos="2000">
                <a:schemeClr val="accent2">
                  <a:alpha val="75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6" name="9Slide.vn 123">
            <a:extLst>
              <a:ext uri="{FF2B5EF4-FFF2-40B4-BE49-F238E27FC236}">
                <a16:creationId xmlns:a16="http://schemas.microsoft.com/office/drawing/2014/main" id="{84979F12-8522-4AA9-8A41-554831AB4183}"/>
              </a:ext>
            </a:extLst>
          </p:cNvPr>
          <p:cNvSpPr>
            <a:spLocks noChangeAspect="1"/>
          </p:cNvSpPr>
          <p:nvPr/>
        </p:nvSpPr>
        <p:spPr bwMode="auto">
          <a:xfrm>
            <a:off x="3291539" y="2899074"/>
            <a:ext cx="3595687" cy="2436813"/>
          </a:xfrm>
          <a:custGeom>
            <a:avLst/>
            <a:gdLst>
              <a:gd name="T0" fmla="*/ 1641 w 1688"/>
              <a:gd name="T1" fmla="*/ 1147 h 1147"/>
              <a:gd name="T2" fmla="*/ 47 w 1688"/>
              <a:gd name="T3" fmla="*/ 1147 h 1147"/>
              <a:gd name="T4" fmla="*/ 0 w 1688"/>
              <a:gd name="T5" fmla="*/ 1100 h 1147"/>
              <a:gd name="T6" fmla="*/ 0 w 1688"/>
              <a:gd name="T7" fmla="*/ 47 h 1147"/>
              <a:gd name="T8" fmla="*/ 47 w 1688"/>
              <a:gd name="T9" fmla="*/ 0 h 1147"/>
              <a:gd name="T10" fmla="*/ 1641 w 1688"/>
              <a:gd name="T11" fmla="*/ 0 h 1147"/>
              <a:gd name="T12" fmla="*/ 1688 w 1688"/>
              <a:gd name="T13" fmla="*/ 47 h 1147"/>
              <a:gd name="T14" fmla="*/ 1688 w 1688"/>
              <a:gd name="T15" fmla="*/ 1100 h 1147"/>
              <a:gd name="T16" fmla="*/ 1641 w 1688"/>
              <a:gd name="T17" fmla="*/ 1147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88" h="1147">
                <a:moveTo>
                  <a:pt x="1641" y="1147"/>
                </a:moveTo>
                <a:cubicBezTo>
                  <a:pt x="47" y="1147"/>
                  <a:pt x="47" y="1147"/>
                  <a:pt x="47" y="1147"/>
                </a:cubicBezTo>
                <a:cubicBezTo>
                  <a:pt x="21" y="1147"/>
                  <a:pt x="0" y="1126"/>
                  <a:pt x="0" y="110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21"/>
                  <a:pt x="21" y="0"/>
                  <a:pt x="47" y="0"/>
                </a:cubicBezTo>
                <a:cubicBezTo>
                  <a:pt x="1641" y="0"/>
                  <a:pt x="1641" y="0"/>
                  <a:pt x="1641" y="0"/>
                </a:cubicBezTo>
                <a:cubicBezTo>
                  <a:pt x="1667" y="0"/>
                  <a:pt x="1688" y="21"/>
                  <a:pt x="1688" y="47"/>
                </a:cubicBezTo>
                <a:cubicBezTo>
                  <a:pt x="1688" y="1100"/>
                  <a:pt x="1688" y="1100"/>
                  <a:pt x="1688" y="1100"/>
                </a:cubicBezTo>
                <a:cubicBezTo>
                  <a:pt x="1688" y="1126"/>
                  <a:pt x="1667" y="1147"/>
                  <a:pt x="1641" y="1147"/>
                </a:cubicBezTo>
                <a:close/>
              </a:path>
            </a:pathLst>
          </a:custGeom>
          <a:solidFill>
            <a:srgbClr val="24224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7" name="9Slide.vn 156">
            <a:extLst>
              <a:ext uri="{FF2B5EF4-FFF2-40B4-BE49-F238E27FC236}">
                <a16:creationId xmlns:a16="http://schemas.microsoft.com/office/drawing/2014/main" id="{579DD2D8-6DE5-4155-9A47-9378FB6B3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69214" y="-166389"/>
            <a:ext cx="9525" cy="4346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8" name="9Slide.vn 157">
            <a:extLst>
              <a:ext uri="{FF2B5EF4-FFF2-40B4-BE49-F238E27FC236}">
                <a16:creationId xmlns:a16="http://schemas.microsoft.com/office/drawing/2014/main" id="{52AF526D-ADA2-4B4C-87DB-892CD840A4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64526" y="-166389"/>
            <a:ext cx="7937" cy="4346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739" name="9Slide.vn 303">
            <a:extLst>
              <a:ext uri="{FF2B5EF4-FFF2-40B4-BE49-F238E27FC236}">
                <a16:creationId xmlns:a16="http://schemas.microsoft.com/office/drawing/2014/main" id="{43775850-A885-428F-BF6C-31F855756592}"/>
              </a:ext>
            </a:extLst>
          </p:cNvPr>
          <p:cNvGrpSpPr/>
          <p:nvPr/>
        </p:nvGrpSpPr>
        <p:grpSpPr>
          <a:xfrm>
            <a:off x="5710889" y="2003723"/>
            <a:ext cx="1012825" cy="1428751"/>
            <a:chOff x="8921750" y="1981200"/>
            <a:chExt cx="1012825" cy="1428751"/>
          </a:xfrm>
        </p:grpSpPr>
        <p:sp>
          <p:nvSpPr>
            <p:cNvPr id="740" name="9Slide.vn 304">
              <a:extLst>
                <a:ext uri="{FF2B5EF4-FFF2-40B4-BE49-F238E27FC236}">
                  <a16:creationId xmlns:a16="http://schemas.microsoft.com/office/drawing/2014/main" id="{F4F62744-D01D-4B47-831B-875014BA70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637712" y="2508251"/>
              <a:ext cx="141287" cy="1397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1" name="9Slide.vn 305">
              <a:extLst>
                <a:ext uri="{FF2B5EF4-FFF2-40B4-BE49-F238E27FC236}">
                  <a16:creationId xmlns:a16="http://schemas.microsoft.com/office/drawing/2014/main" id="{A6362321-7E3E-4A88-93BC-FD5365A3F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77337" y="2540001"/>
              <a:ext cx="322262" cy="269875"/>
            </a:xfrm>
            <a:custGeom>
              <a:avLst/>
              <a:gdLst>
                <a:gd name="T0" fmla="*/ 139 w 151"/>
                <a:gd name="T1" fmla="*/ 37 h 127"/>
                <a:gd name="T2" fmla="*/ 96 w 151"/>
                <a:gd name="T3" fmla="*/ 112 h 127"/>
                <a:gd name="T4" fmla="*/ 12 w 151"/>
                <a:gd name="T5" fmla="*/ 91 h 127"/>
                <a:gd name="T6" fmla="*/ 55 w 151"/>
                <a:gd name="T7" fmla="*/ 15 h 127"/>
                <a:gd name="T8" fmla="*/ 139 w 151"/>
                <a:gd name="T9" fmla="*/ 3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27">
                  <a:moveTo>
                    <a:pt x="139" y="37"/>
                  </a:moveTo>
                  <a:cubicBezTo>
                    <a:pt x="151" y="63"/>
                    <a:pt x="131" y="97"/>
                    <a:pt x="96" y="112"/>
                  </a:cubicBezTo>
                  <a:cubicBezTo>
                    <a:pt x="61" y="127"/>
                    <a:pt x="23" y="118"/>
                    <a:pt x="12" y="91"/>
                  </a:cubicBezTo>
                  <a:cubicBezTo>
                    <a:pt x="0" y="64"/>
                    <a:pt x="20" y="30"/>
                    <a:pt x="55" y="15"/>
                  </a:cubicBezTo>
                  <a:cubicBezTo>
                    <a:pt x="90" y="0"/>
                    <a:pt x="128" y="10"/>
                    <a:pt x="139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2" name="9Slide.vn 306">
              <a:extLst>
                <a:ext uri="{FF2B5EF4-FFF2-40B4-BE49-F238E27FC236}">
                  <a16:creationId xmlns:a16="http://schemas.microsoft.com/office/drawing/2014/main" id="{B1A689CC-98CB-438D-8878-4056C55261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04363" y="2738438"/>
              <a:ext cx="382587" cy="603250"/>
            </a:xfrm>
            <a:custGeom>
              <a:avLst/>
              <a:gdLst>
                <a:gd name="T0" fmla="*/ 156 w 180"/>
                <a:gd name="T1" fmla="*/ 0 h 284"/>
                <a:gd name="T2" fmla="*/ 161 w 180"/>
                <a:gd name="T3" fmla="*/ 62 h 284"/>
                <a:gd name="T4" fmla="*/ 66 w 180"/>
                <a:gd name="T5" fmla="*/ 74 h 284"/>
                <a:gd name="T6" fmla="*/ 82 w 180"/>
                <a:gd name="T7" fmla="*/ 284 h 284"/>
                <a:gd name="T8" fmla="*/ 66 w 180"/>
                <a:gd name="T9" fmla="*/ 284 h 284"/>
                <a:gd name="T10" fmla="*/ 11 w 180"/>
                <a:gd name="T11" fmla="*/ 53 h 284"/>
                <a:gd name="T12" fmla="*/ 80 w 180"/>
                <a:gd name="T13" fmla="*/ 0 h 284"/>
                <a:gd name="T14" fmla="*/ 156 w 180"/>
                <a:gd name="T15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284">
                  <a:moveTo>
                    <a:pt x="156" y="0"/>
                  </a:moveTo>
                  <a:cubicBezTo>
                    <a:pt x="156" y="0"/>
                    <a:pt x="180" y="48"/>
                    <a:pt x="161" y="62"/>
                  </a:cubicBezTo>
                  <a:cubicBezTo>
                    <a:pt x="142" y="77"/>
                    <a:pt x="66" y="74"/>
                    <a:pt x="66" y="74"/>
                  </a:cubicBezTo>
                  <a:cubicBezTo>
                    <a:pt x="82" y="284"/>
                    <a:pt x="82" y="284"/>
                    <a:pt x="82" y="284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4"/>
                    <a:pt x="0" y="86"/>
                    <a:pt x="11" y="53"/>
                  </a:cubicBezTo>
                  <a:cubicBezTo>
                    <a:pt x="21" y="19"/>
                    <a:pt x="80" y="0"/>
                    <a:pt x="80" y="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3" name="9Slide.vn 307">
              <a:extLst>
                <a:ext uri="{FF2B5EF4-FFF2-40B4-BE49-F238E27FC236}">
                  <a16:creationId xmlns:a16="http://schemas.microsoft.com/office/drawing/2014/main" id="{644753EE-D216-4FD8-99DB-48ADBA65B9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07500" y="2714625"/>
              <a:ext cx="530225" cy="617538"/>
            </a:xfrm>
            <a:custGeom>
              <a:avLst/>
              <a:gdLst>
                <a:gd name="T0" fmla="*/ 150 w 249"/>
                <a:gd name="T1" fmla="*/ 11 h 291"/>
                <a:gd name="T2" fmla="*/ 5 w 249"/>
                <a:gd name="T3" fmla="*/ 48 h 291"/>
                <a:gd name="T4" fmla="*/ 34 w 249"/>
                <a:gd name="T5" fmla="*/ 291 h 291"/>
                <a:gd name="T6" fmla="*/ 49 w 249"/>
                <a:gd name="T7" fmla="*/ 291 h 291"/>
                <a:gd name="T8" fmla="*/ 51 w 249"/>
                <a:gd name="T9" fmla="*/ 71 h 291"/>
                <a:gd name="T10" fmla="*/ 173 w 249"/>
                <a:gd name="T11" fmla="*/ 79 h 291"/>
                <a:gd name="T12" fmla="*/ 249 w 249"/>
                <a:gd name="T13" fmla="*/ 30 h 291"/>
                <a:gd name="T14" fmla="*/ 249 w 249"/>
                <a:gd name="T15" fmla="*/ 0 h 291"/>
                <a:gd name="T16" fmla="*/ 150 w 249"/>
                <a:gd name="T17" fmla="*/ 1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291">
                  <a:moveTo>
                    <a:pt x="150" y="11"/>
                  </a:moveTo>
                  <a:cubicBezTo>
                    <a:pt x="150" y="11"/>
                    <a:pt x="11" y="4"/>
                    <a:pt x="5" y="48"/>
                  </a:cubicBezTo>
                  <a:cubicBezTo>
                    <a:pt x="0" y="91"/>
                    <a:pt x="34" y="291"/>
                    <a:pt x="34" y="291"/>
                  </a:cubicBezTo>
                  <a:cubicBezTo>
                    <a:pt x="49" y="291"/>
                    <a:pt x="49" y="291"/>
                    <a:pt x="49" y="29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249" y="30"/>
                    <a:pt x="249" y="30"/>
                    <a:pt x="249" y="30"/>
                  </a:cubicBezTo>
                  <a:cubicBezTo>
                    <a:pt x="249" y="0"/>
                    <a:pt x="249" y="0"/>
                    <a:pt x="249" y="0"/>
                  </a:cubicBezTo>
                  <a:lnTo>
                    <a:pt x="150" y="11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4" name="9Slide.vn 308">
              <a:extLst>
                <a:ext uri="{FF2B5EF4-FFF2-40B4-BE49-F238E27FC236}">
                  <a16:creationId xmlns:a16="http://schemas.microsoft.com/office/drawing/2014/main" id="{46146C61-B9B0-48F2-9F0E-19864A06AD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39275" y="2262188"/>
              <a:ext cx="458787" cy="476250"/>
            </a:xfrm>
            <a:custGeom>
              <a:avLst/>
              <a:gdLst>
                <a:gd name="T0" fmla="*/ 41 w 215"/>
                <a:gd name="T1" fmla="*/ 224 h 224"/>
                <a:gd name="T2" fmla="*/ 21 w 215"/>
                <a:gd name="T3" fmla="*/ 32 h 224"/>
                <a:gd name="T4" fmla="*/ 201 w 215"/>
                <a:gd name="T5" fmla="*/ 23 h 224"/>
                <a:gd name="T6" fmla="*/ 186 w 215"/>
                <a:gd name="T7" fmla="*/ 224 h 224"/>
                <a:gd name="T8" fmla="*/ 41 w 215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24">
                  <a:moveTo>
                    <a:pt x="41" y="224"/>
                  </a:moveTo>
                  <a:cubicBezTo>
                    <a:pt x="41" y="224"/>
                    <a:pt x="0" y="49"/>
                    <a:pt x="21" y="32"/>
                  </a:cubicBezTo>
                  <a:cubicBezTo>
                    <a:pt x="49" y="10"/>
                    <a:pt x="187" y="0"/>
                    <a:pt x="201" y="23"/>
                  </a:cubicBezTo>
                  <a:cubicBezTo>
                    <a:pt x="215" y="46"/>
                    <a:pt x="186" y="224"/>
                    <a:pt x="186" y="224"/>
                  </a:cubicBezTo>
                  <a:lnTo>
                    <a:pt x="41" y="224"/>
                  </a:lnTo>
                  <a:close/>
                </a:path>
              </a:pathLst>
            </a:custGeom>
            <a:solidFill>
              <a:srgbClr val="F29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5" name="9Slide.vn 309">
              <a:extLst>
                <a:ext uri="{FF2B5EF4-FFF2-40B4-BE49-F238E27FC236}">
                  <a16:creationId xmlns:a16="http://schemas.microsoft.com/office/drawing/2014/main" id="{BB326801-FF24-4BB2-AD03-E778CBFB72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77375" y="2300288"/>
              <a:ext cx="457200" cy="369888"/>
            </a:xfrm>
            <a:custGeom>
              <a:avLst/>
              <a:gdLst>
                <a:gd name="T0" fmla="*/ 10 w 214"/>
                <a:gd name="T1" fmla="*/ 120 h 174"/>
                <a:gd name="T2" fmla="*/ 155 w 214"/>
                <a:gd name="T3" fmla="*/ 109 h 174"/>
                <a:gd name="T4" fmla="*/ 146 w 214"/>
                <a:gd name="T5" fmla="*/ 0 h 174"/>
                <a:gd name="T6" fmla="*/ 184 w 214"/>
                <a:gd name="T7" fmla="*/ 6 h 174"/>
                <a:gd name="T8" fmla="*/ 199 w 214"/>
                <a:gd name="T9" fmla="*/ 151 h 174"/>
                <a:gd name="T10" fmla="*/ 0 w 214"/>
                <a:gd name="T11" fmla="*/ 143 h 174"/>
                <a:gd name="T12" fmla="*/ 10 w 214"/>
                <a:gd name="T13" fmla="*/ 12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174">
                  <a:moveTo>
                    <a:pt x="10" y="120"/>
                  </a:moveTo>
                  <a:cubicBezTo>
                    <a:pt x="155" y="109"/>
                    <a:pt x="155" y="109"/>
                    <a:pt x="155" y="109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84" y="6"/>
                    <a:pt x="184" y="6"/>
                    <a:pt x="184" y="6"/>
                  </a:cubicBezTo>
                  <a:cubicBezTo>
                    <a:pt x="184" y="6"/>
                    <a:pt x="214" y="129"/>
                    <a:pt x="199" y="151"/>
                  </a:cubicBezTo>
                  <a:cubicBezTo>
                    <a:pt x="185" y="174"/>
                    <a:pt x="0" y="143"/>
                    <a:pt x="0" y="143"/>
                  </a:cubicBezTo>
                  <a:lnTo>
                    <a:pt x="10" y="120"/>
                  </a:lnTo>
                  <a:close/>
                </a:path>
              </a:pathLst>
            </a:custGeom>
            <a:solidFill>
              <a:srgbClr val="F29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6" name="9Slide.vn 310">
              <a:extLst>
                <a:ext uri="{FF2B5EF4-FFF2-40B4-BE49-F238E27FC236}">
                  <a16:creationId xmlns:a16="http://schemas.microsoft.com/office/drawing/2014/main" id="{93EA27E5-FF2A-4267-9DC2-1D56CE37A3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88463" y="2333625"/>
              <a:ext cx="225425" cy="338138"/>
            </a:xfrm>
            <a:custGeom>
              <a:avLst/>
              <a:gdLst>
                <a:gd name="T0" fmla="*/ 90 w 106"/>
                <a:gd name="T1" fmla="*/ 0 h 159"/>
                <a:gd name="T2" fmla="*/ 28 w 106"/>
                <a:gd name="T3" fmla="*/ 121 h 159"/>
                <a:gd name="T4" fmla="*/ 3 w 106"/>
                <a:gd name="T5" fmla="*/ 123 h 159"/>
                <a:gd name="T6" fmla="*/ 8 w 106"/>
                <a:gd name="T7" fmla="*/ 147 h 159"/>
                <a:gd name="T8" fmla="*/ 66 w 106"/>
                <a:gd name="T9" fmla="*/ 150 h 159"/>
                <a:gd name="T10" fmla="*/ 106 w 106"/>
                <a:gd name="T11" fmla="*/ 109 h 159"/>
                <a:gd name="T12" fmla="*/ 90 w 106"/>
                <a:gd name="T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59">
                  <a:moveTo>
                    <a:pt x="90" y="0"/>
                  </a:moveTo>
                  <a:cubicBezTo>
                    <a:pt x="28" y="121"/>
                    <a:pt x="28" y="121"/>
                    <a:pt x="28" y="121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0" y="138"/>
                    <a:pt x="8" y="147"/>
                  </a:cubicBezTo>
                  <a:cubicBezTo>
                    <a:pt x="15" y="156"/>
                    <a:pt x="49" y="159"/>
                    <a:pt x="66" y="150"/>
                  </a:cubicBezTo>
                  <a:cubicBezTo>
                    <a:pt x="84" y="141"/>
                    <a:pt x="106" y="109"/>
                    <a:pt x="106" y="10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F29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7" name="9Slide.vn 311">
              <a:extLst>
                <a:ext uri="{FF2B5EF4-FFF2-40B4-BE49-F238E27FC236}">
                  <a16:creationId xmlns:a16="http://schemas.microsoft.com/office/drawing/2014/main" id="{72BADA0E-B90F-4C8D-9D39-59F0C56DB8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04363" y="1998663"/>
              <a:ext cx="214312" cy="325438"/>
            </a:xfrm>
            <a:custGeom>
              <a:avLst/>
              <a:gdLst>
                <a:gd name="T0" fmla="*/ 18 w 101"/>
                <a:gd name="T1" fmla="*/ 43 h 153"/>
                <a:gd name="T2" fmla="*/ 51 w 101"/>
                <a:gd name="T3" fmla="*/ 148 h 153"/>
                <a:gd name="T4" fmla="*/ 92 w 101"/>
                <a:gd name="T5" fmla="*/ 39 h 153"/>
                <a:gd name="T6" fmla="*/ 18 w 101"/>
                <a:gd name="T7" fmla="*/ 4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53">
                  <a:moveTo>
                    <a:pt x="18" y="43"/>
                  </a:moveTo>
                  <a:cubicBezTo>
                    <a:pt x="14" y="65"/>
                    <a:pt x="0" y="153"/>
                    <a:pt x="51" y="148"/>
                  </a:cubicBezTo>
                  <a:cubicBezTo>
                    <a:pt x="101" y="144"/>
                    <a:pt x="97" y="55"/>
                    <a:pt x="92" y="39"/>
                  </a:cubicBezTo>
                  <a:cubicBezTo>
                    <a:pt x="79" y="0"/>
                    <a:pt x="23" y="10"/>
                    <a:pt x="18" y="43"/>
                  </a:cubicBez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8" name="9Slide.vn 312">
              <a:extLst>
                <a:ext uri="{FF2B5EF4-FFF2-40B4-BE49-F238E27FC236}">
                  <a16:creationId xmlns:a16="http://schemas.microsoft.com/office/drawing/2014/main" id="{0D0C6438-893F-4E78-A4D3-7C1E020B3D3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01200" y="2198688"/>
              <a:ext cx="128587" cy="188913"/>
            </a:xfrm>
            <a:custGeom>
              <a:avLst/>
              <a:gdLst>
                <a:gd name="T0" fmla="*/ 44 w 60"/>
                <a:gd name="T1" fmla="*/ 0 h 89"/>
                <a:gd name="T2" fmla="*/ 58 w 60"/>
                <a:gd name="T3" fmla="*/ 40 h 89"/>
                <a:gd name="T4" fmla="*/ 43 w 60"/>
                <a:gd name="T5" fmla="*/ 78 h 89"/>
                <a:gd name="T6" fmla="*/ 0 w 60"/>
                <a:gd name="T7" fmla="*/ 40 h 89"/>
                <a:gd name="T8" fmla="*/ 44 w 60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9">
                  <a:moveTo>
                    <a:pt x="44" y="0"/>
                  </a:move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60" y="68"/>
                    <a:pt x="43" y="78"/>
                  </a:cubicBezTo>
                  <a:cubicBezTo>
                    <a:pt x="26" y="89"/>
                    <a:pt x="0" y="40"/>
                    <a:pt x="0" y="4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9" name="9Slide.vn 313">
              <a:extLst>
                <a:ext uri="{FF2B5EF4-FFF2-40B4-BE49-F238E27FC236}">
                  <a16:creationId xmlns:a16="http://schemas.microsoft.com/office/drawing/2014/main" id="{4CB38CC4-ABDA-4EC5-B8A7-193FFE2657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5313" y="3341688"/>
              <a:ext cx="207962" cy="68263"/>
            </a:xfrm>
            <a:custGeom>
              <a:avLst/>
              <a:gdLst>
                <a:gd name="T0" fmla="*/ 75 w 98"/>
                <a:gd name="T1" fmla="*/ 0 h 32"/>
                <a:gd name="T2" fmla="*/ 71 w 98"/>
                <a:gd name="T3" fmla="*/ 7 h 32"/>
                <a:gd name="T4" fmla="*/ 10 w 98"/>
                <a:gd name="T5" fmla="*/ 22 h 32"/>
                <a:gd name="T6" fmla="*/ 0 w 98"/>
                <a:gd name="T7" fmla="*/ 32 h 32"/>
                <a:gd name="T8" fmla="*/ 98 w 98"/>
                <a:gd name="T9" fmla="*/ 27 h 32"/>
                <a:gd name="T10" fmla="*/ 91 w 98"/>
                <a:gd name="T11" fmla="*/ 0 h 32"/>
                <a:gd name="T12" fmla="*/ 75 w 9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32">
                  <a:moveTo>
                    <a:pt x="75" y="0"/>
                  </a:moveTo>
                  <a:cubicBezTo>
                    <a:pt x="75" y="0"/>
                    <a:pt x="76" y="5"/>
                    <a:pt x="71" y="7"/>
                  </a:cubicBezTo>
                  <a:cubicBezTo>
                    <a:pt x="66" y="10"/>
                    <a:pt x="21" y="17"/>
                    <a:pt x="10" y="22"/>
                  </a:cubicBezTo>
                  <a:cubicBezTo>
                    <a:pt x="1" y="27"/>
                    <a:pt x="0" y="32"/>
                    <a:pt x="0" y="32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9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0" name="9Slide.vn 314">
              <a:extLst>
                <a:ext uri="{FF2B5EF4-FFF2-40B4-BE49-F238E27FC236}">
                  <a16:creationId xmlns:a16="http://schemas.microsoft.com/office/drawing/2014/main" id="{068C1934-DD2C-430A-87FA-3EA7FFC79A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18600" y="3332163"/>
              <a:ext cx="207962" cy="68263"/>
            </a:xfrm>
            <a:custGeom>
              <a:avLst/>
              <a:gdLst>
                <a:gd name="T0" fmla="*/ 75 w 98"/>
                <a:gd name="T1" fmla="*/ 0 h 32"/>
                <a:gd name="T2" fmla="*/ 71 w 98"/>
                <a:gd name="T3" fmla="*/ 8 h 32"/>
                <a:gd name="T4" fmla="*/ 10 w 98"/>
                <a:gd name="T5" fmla="*/ 22 h 32"/>
                <a:gd name="T6" fmla="*/ 0 w 98"/>
                <a:gd name="T7" fmla="*/ 32 h 32"/>
                <a:gd name="T8" fmla="*/ 98 w 98"/>
                <a:gd name="T9" fmla="*/ 27 h 32"/>
                <a:gd name="T10" fmla="*/ 91 w 98"/>
                <a:gd name="T11" fmla="*/ 0 h 32"/>
                <a:gd name="T12" fmla="*/ 75 w 9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32">
                  <a:moveTo>
                    <a:pt x="75" y="0"/>
                  </a:moveTo>
                  <a:cubicBezTo>
                    <a:pt x="75" y="0"/>
                    <a:pt x="76" y="5"/>
                    <a:pt x="71" y="8"/>
                  </a:cubicBezTo>
                  <a:cubicBezTo>
                    <a:pt x="65" y="10"/>
                    <a:pt x="20" y="15"/>
                    <a:pt x="10" y="22"/>
                  </a:cubicBezTo>
                  <a:cubicBezTo>
                    <a:pt x="2" y="28"/>
                    <a:pt x="0" y="32"/>
                    <a:pt x="0" y="32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9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1" name="9Slide.vn 315">
              <a:extLst>
                <a:ext uri="{FF2B5EF4-FFF2-40B4-BE49-F238E27FC236}">
                  <a16:creationId xmlns:a16="http://schemas.microsoft.com/office/drawing/2014/main" id="{9E1CDFFD-2499-4E20-BE5E-308491232D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26588" y="1981200"/>
              <a:ext cx="209550" cy="238125"/>
            </a:xfrm>
            <a:custGeom>
              <a:avLst/>
              <a:gdLst>
                <a:gd name="T0" fmla="*/ 5 w 98"/>
                <a:gd name="T1" fmla="*/ 59 h 112"/>
                <a:gd name="T2" fmla="*/ 2 w 98"/>
                <a:gd name="T3" fmla="*/ 33 h 112"/>
                <a:gd name="T4" fmla="*/ 13 w 98"/>
                <a:gd name="T5" fmla="*/ 24 h 112"/>
                <a:gd name="T6" fmla="*/ 45 w 98"/>
                <a:gd name="T7" fmla="*/ 0 h 112"/>
                <a:gd name="T8" fmla="*/ 93 w 98"/>
                <a:gd name="T9" fmla="*/ 38 h 112"/>
                <a:gd name="T10" fmla="*/ 83 w 98"/>
                <a:gd name="T11" fmla="*/ 112 h 112"/>
                <a:gd name="T12" fmla="*/ 74 w 98"/>
                <a:gd name="T13" fmla="*/ 107 h 112"/>
                <a:gd name="T14" fmla="*/ 74 w 98"/>
                <a:gd name="T15" fmla="*/ 72 h 112"/>
                <a:gd name="T16" fmla="*/ 64 w 98"/>
                <a:gd name="T17" fmla="*/ 81 h 112"/>
                <a:gd name="T18" fmla="*/ 59 w 98"/>
                <a:gd name="T19" fmla="*/ 80 h 112"/>
                <a:gd name="T20" fmla="*/ 65 w 98"/>
                <a:gd name="T21" fmla="*/ 33 h 112"/>
                <a:gd name="T22" fmla="*/ 33 w 98"/>
                <a:gd name="T23" fmla="*/ 43 h 112"/>
                <a:gd name="T24" fmla="*/ 15 w 98"/>
                <a:gd name="T25" fmla="*/ 36 h 112"/>
                <a:gd name="T26" fmla="*/ 5 w 98"/>
                <a:gd name="T27" fmla="*/ 5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2">
                  <a:moveTo>
                    <a:pt x="5" y="59"/>
                  </a:moveTo>
                  <a:cubicBezTo>
                    <a:pt x="5" y="59"/>
                    <a:pt x="0" y="40"/>
                    <a:pt x="2" y="33"/>
                  </a:cubicBezTo>
                  <a:cubicBezTo>
                    <a:pt x="4" y="25"/>
                    <a:pt x="12" y="25"/>
                    <a:pt x="13" y="24"/>
                  </a:cubicBezTo>
                  <a:cubicBezTo>
                    <a:pt x="15" y="23"/>
                    <a:pt x="18" y="0"/>
                    <a:pt x="45" y="0"/>
                  </a:cubicBezTo>
                  <a:cubicBezTo>
                    <a:pt x="73" y="0"/>
                    <a:pt x="88" y="12"/>
                    <a:pt x="93" y="38"/>
                  </a:cubicBezTo>
                  <a:cubicBezTo>
                    <a:pt x="98" y="63"/>
                    <a:pt x="83" y="112"/>
                    <a:pt x="83" y="112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4" y="107"/>
                    <a:pt x="81" y="81"/>
                    <a:pt x="74" y="72"/>
                  </a:cubicBezTo>
                  <a:cubicBezTo>
                    <a:pt x="67" y="64"/>
                    <a:pt x="64" y="81"/>
                    <a:pt x="64" y="81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0"/>
                    <a:pt x="76" y="44"/>
                    <a:pt x="65" y="33"/>
                  </a:cubicBezTo>
                  <a:cubicBezTo>
                    <a:pt x="54" y="23"/>
                    <a:pt x="44" y="43"/>
                    <a:pt x="33" y="43"/>
                  </a:cubicBezTo>
                  <a:cubicBezTo>
                    <a:pt x="21" y="42"/>
                    <a:pt x="19" y="36"/>
                    <a:pt x="15" y="36"/>
                  </a:cubicBezTo>
                  <a:cubicBezTo>
                    <a:pt x="10" y="36"/>
                    <a:pt x="5" y="59"/>
                    <a:pt x="5" y="59"/>
                  </a:cubicBezTo>
                  <a:close/>
                </a:path>
              </a:pathLst>
            </a:custGeom>
            <a:solidFill>
              <a:srgbClr val="E87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2" name="9Slide.vn 316">
              <a:extLst>
                <a:ext uri="{FF2B5EF4-FFF2-40B4-BE49-F238E27FC236}">
                  <a16:creationId xmlns:a16="http://schemas.microsoft.com/office/drawing/2014/main" id="{17A9FDBD-7860-46C6-90A9-89E0F2D1B9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05963" y="2093913"/>
              <a:ext cx="47625" cy="23813"/>
            </a:xfrm>
            <a:custGeom>
              <a:avLst/>
              <a:gdLst>
                <a:gd name="T0" fmla="*/ 1 w 22"/>
                <a:gd name="T1" fmla="*/ 5 h 11"/>
                <a:gd name="T2" fmla="*/ 5 w 22"/>
                <a:gd name="T3" fmla="*/ 1 h 11"/>
                <a:gd name="T4" fmla="*/ 21 w 22"/>
                <a:gd name="T5" fmla="*/ 6 h 11"/>
                <a:gd name="T6" fmla="*/ 21 w 22"/>
                <a:gd name="T7" fmla="*/ 11 h 11"/>
                <a:gd name="T8" fmla="*/ 1 w 22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1">
                  <a:moveTo>
                    <a:pt x="1" y="5"/>
                  </a:moveTo>
                  <a:cubicBezTo>
                    <a:pt x="1" y="5"/>
                    <a:pt x="0" y="2"/>
                    <a:pt x="5" y="1"/>
                  </a:cubicBezTo>
                  <a:cubicBezTo>
                    <a:pt x="9" y="0"/>
                    <a:pt x="21" y="3"/>
                    <a:pt x="21" y="6"/>
                  </a:cubicBezTo>
                  <a:cubicBezTo>
                    <a:pt x="22" y="9"/>
                    <a:pt x="21" y="11"/>
                    <a:pt x="21" y="11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E87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3" name="9Slide.vn 317">
              <a:extLst>
                <a:ext uri="{FF2B5EF4-FFF2-40B4-BE49-F238E27FC236}">
                  <a16:creationId xmlns:a16="http://schemas.microsoft.com/office/drawing/2014/main" id="{E4361731-575D-4DA2-8CE2-95338E010C9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2938" y="2087563"/>
              <a:ext cx="49212" cy="19050"/>
            </a:xfrm>
            <a:custGeom>
              <a:avLst/>
              <a:gdLst>
                <a:gd name="T0" fmla="*/ 2 w 23"/>
                <a:gd name="T1" fmla="*/ 9 h 9"/>
                <a:gd name="T2" fmla="*/ 4 w 23"/>
                <a:gd name="T3" fmla="*/ 4 h 9"/>
                <a:gd name="T4" fmla="*/ 21 w 23"/>
                <a:gd name="T5" fmla="*/ 2 h 9"/>
                <a:gd name="T6" fmla="*/ 22 w 23"/>
                <a:gd name="T7" fmla="*/ 6 h 9"/>
                <a:gd name="T8" fmla="*/ 2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2" y="9"/>
                  </a:moveTo>
                  <a:cubicBezTo>
                    <a:pt x="2" y="9"/>
                    <a:pt x="0" y="7"/>
                    <a:pt x="4" y="4"/>
                  </a:cubicBezTo>
                  <a:cubicBezTo>
                    <a:pt x="7" y="1"/>
                    <a:pt x="19" y="0"/>
                    <a:pt x="21" y="2"/>
                  </a:cubicBezTo>
                  <a:cubicBezTo>
                    <a:pt x="23" y="4"/>
                    <a:pt x="22" y="6"/>
                    <a:pt x="22" y="6"/>
                  </a:cubicBezTo>
                  <a:lnTo>
                    <a:pt x="2" y="9"/>
                  </a:lnTo>
                  <a:close/>
                </a:path>
              </a:pathLst>
            </a:custGeom>
            <a:solidFill>
              <a:srgbClr val="E87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4" name="9Slide.vn 318">
              <a:extLst>
                <a:ext uri="{FF2B5EF4-FFF2-40B4-BE49-F238E27FC236}">
                  <a16:creationId xmlns:a16="http://schemas.microsoft.com/office/drawing/2014/main" id="{11FE4831-CF01-4119-AD92-28CB0B11FA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75800" y="2230438"/>
              <a:ext cx="60325" cy="34925"/>
            </a:xfrm>
            <a:custGeom>
              <a:avLst/>
              <a:gdLst>
                <a:gd name="T0" fmla="*/ 0 w 28"/>
                <a:gd name="T1" fmla="*/ 17 h 17"/>
                <a:gd name="T2" fmla="*/ 0 w 28"/>
                <a:gd name="T3" fmla="*/ 15 h 17"/>
                <a:gd name="T4" fmla="*/ 17 w 28"/>
                <a:gd name="T5" fmla="*/ 11 h 17"/>
                <a:gd name="T6" fmla="*/ 25 w 28"/>
                <a:gd name="T7" fmla="*/ 0 h 17"/>
                <a:gd name="T8" fmla="*/ 28 w 28"/>
                <a:gd name="T9" fmla="*/ 1 h 17"/>
                <a:gd name="T10" fmla="*/ 19 w 28"/>
                <a:gd name="T11" fmla="*/ 13 h 17"/>
                <a:gd name="T12" fmla="*/ 0 w 2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">
                  <a:moveTo>
                    <a:pt x="0" y="17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1" y="15"/>
                    <a:pt x="17" y="11"/>
                  </a:cubicBezTo>
                  <a:cubicBezTo>
                    <a:pt x="24" y="6"/>
                    <a:pt x="25" y="0"/>
                    <a:pt x="2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6" y="8"/>
                    <a:pt x="19" y="13"/>
                  </a:cubicBezTo>
                  <a:cubicBezTo>
                    <a:pt x="11" y="17"/>
                    <a:pt x="1" y="17"/>
                    <a:pt x="0" y="17"/>
                  </a:cubicBezTo>
                  <a:close/>
                </a:path>
              </a:pathLst>
            </a:custGeom>
            <a:solidFill>
              <a:srgbClr val="E87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5" name="9Slide.vn 319">
              <a:extLst>
                <a:ext uri="{FF2B5EF4-FFF2-40B4-BE49-F238E27FC236}">
                  <a16:creationId xmlns:a16="http://schemas.microsoft.com/office/drawing/2014/main" id="{41AE2A1A-2819-4EDA-9C7A-761B701007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07550" y="2138363"/>
              <a:ext cx="41275" cy="23813"/>
            </a:xfrm>
            <a:custGeom>
              <a:avLst/>
              <a:gdLst>
                <a:gd name="T0" fmla="*/ 0 w 19"/>
                <a:gd name="T1" fmla="*/ 11 h 11"/>
                <a:gd name="T2" fmla="*/ 9 w 19"/>
                <a:gd name="T3" fmla="*/ 0 h 11"/>
                <a:gd name="T4" fmla="*/ 19 w 19"/>
                <a:gd name="T5" fmla="*/ 10 h 11"/>
                <a:gd name="T6" fmla="*/ 0 w 1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1">
                  <a:moveTo>
                    <a:pt x="0" y="11"/>
                  </a:moveTo>
                  <a:cubicBezTo>
                    <a:pt x="0" y="11"/>
                    <a:pt x="1" y="1"/>
                    <a:pt x="9" y="0"/>
                  </a:cubicBezTo>
                  <a:cubicBezTo>
                    <a:pt x="17" y="0"/>
                    <a:pt x="19" y="10"/>
                    <a:pt x="19" y="10"/>
                  </a:cubicBezTo>
                  <a:cubicBezTo>
                    <a:pt x="19" y="10"/>
                    <a:pt x="7" y="7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6" name="9Slide.vn 320">
              <a:extLst>
                <a:ext uri="{FF2B5EF4-FFF2-40B4-BE49-F238E27FC236}">
                  <a16:creationId xmlns:a16="http://schemas.microsoft.com/office/drawing/2014/main" id="{A1B14F32-D4CB-4537-81ED-B0A13B4C6E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17075" y="2143125"/>
              <a:ext cx="19050" cy="14288"/>
            </a:xfrm>
            <a:custGeom>
              <a:avLst/>
              <a:gdLst>
                <a:gd name="T0" fmla="*/ 9 w 9"/>
                <a:gd name="T1" fmla="*/ 7 h 7"/>
                <a:gd name="T2" fmla="*/ 9 w 9"/>
                <a:gd name="T3" fmla="*/ 5 h 7"/>
                <a:gd name="T4" fmla="*/ 5 w 9"/>
                <a:gd name="T5" fmla="*/ 0 h 7"/>
                <a:gd name="T6" fmla="*/ 0 w 9"/>
                <a:gd name="T7" fmla="*/ 5 h 7"/>
                <a:gd name="T8" fmla="*/ 1 w 9"/>
                <a:gd name="T9" fmla="*/ 7 h 7"/>
                <a:gd name="T10" fmla="*/ 9 w 9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9" y="7"/>
                  </a:moveTo>
                  <a:cubicBezTo>
                    <a:pt x="9" y="6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4" y="7"/>
                    <a:pt x="6" y="7"/>
                    <a:pt x="9" y="7"/>
                  </a:cubicBez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7" name="9Slide.vn 321">
              <a:extLst>
                <a:ext uri="{FF2B5EF4-FFF2-40B4-BE49-F238E27FC236}">
                  <a16:creationId xmlns:a16="http://schemas.microsoft.com/office/drawing/2014/main" id="{AA408279-E962-4FD1-B14F-B67D1E7397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05963" y="2136775"/>
              <a:ext cx="42862" cy="25400"/>
            </a:xfrm>
            <a:custGeom>
              <a:avLst/>
              <a:gdLst>
                <a:gd name="T0" fmla="*/ 1 w 20"/>
                <a:gd name="T1" fmla="*/ 12 h 12"/>
                <a:gd name="T2" fmla="*/ 9 w 20"/>
                <a:gd name="T3" fmla="*/ 1 h 12"/>
                <a:gd name="T4" fmla="*/ 20 w 20"/>
                <a:gd name="T5" fmla="*/ 11 h 12"/>
                <a:gd name="T6" fmla="*/ 9 w 20"/>
                <a:gd name="T7" fmla="*/ 2 h 12"/>
                <a:gd name="T8" fmla="*/ 1 w 20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1" y="12"/>
                  </a:moveTo>
                  <a:cubicBezTo>
                    <a:pt x="1" y="12"/>
                    <a:pt x="0" y="2"/>
                    <a:pt x="9" y="1"/>
                  </a:cubicBezTo>
                  <a:cubicBezTo>
                    <a:pt x="18" y="0"/>
                    <a:pt x="20" y="11"/>
                    <a:pt x="20" y="11"/>
                  </a:cubicBezTo>
                  <a:cubicBezTo>
                    <a:pt x="20" y="11"/>
                    <a:pt x="17" y="0"/>
                    <a:pt x="9" y="2"/>
                  </a:cubicBezTo>
                  <a:cubicBezTo>
                    <a:pt x="2" y="3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8" name="9Slide.vn 322">
              <a:extLst>
                <a:ext uri="{FF2B5EF4-FFF2-40B4-BE49-F238E27FC236}">
                  <a16:creationId xmlns:a16="http://schemas.microsoft.com/office/drawing/2014/main" id="{14E89F3F-0BE1-4A6E-8687-E8E33F2A2C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6113" y="2132013"/>
              <a:ext cx="39687" cy="30163"/>
            </a:xfrm>
            <a:custGeom>
              <a:avLst/>
              <a:gdLst>
                <a:gd name="T0" fmla="*/ 0 w 19"/>
                <a:gd name="T1" fmla="*/ 10 h 14"/>
                <a:gd name="T2" fmla="*/ 11 w 19"/>
                <a:gd name="T3" fmla="*/ 1 h 14"/>
                <a:gd name="T4" fmla="*/ 18 w 19"/>
                <a:gd name="T5" fmla="*/ 14 h 14"/>
                <a:gd name="T6" fmla="*/ 0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0" y="10"/>
                  </a:moveTo>
                  <a:cubicBezTo>
                    <a:pt x="0" y="10"/>
                    <a:pt x="3" y="0"/>
                    <a:pt x="11" y="1"/>
                  </a:cubicBezTo>
                  <a:cubicBezTo>
                    <a:pt x="19" y="3"/>
                    <a:pt x="18" y="14"/>
                    <a:pt x="18" y="14"/>
                  </a:cubicBezTo>
                  <a:cubicBezTo>
                    <a:pt x="18" y="14"/>
                    <a:pt x="8" y="7"/>
                    <a:pt x="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9" name="9Slide.vn 323">
              <a:extLst>
                <a:ext uri="{FF2B5EF4-FFF2-40B4-BE49-F238E27FC236}">
                  <a16:creationId xmlns:a16="http://schemas.microsoft.com/office/drawing/2014/main" id="{624D0CCA-CE01-4110-A17A-2FDC125825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5638" y="2138363"/>
              <a:ext cx="19050" cy="17463"/>
            </a:xfrm>
            <a:custGeom>
              <a:avLst/>
              <a:gdLst>
                <a:gd name="T0" fmla="*/ 7 w 9"/>
                <a:gd name="T1" fmla="*/ 8 h 8"/>
                <a:gd name="T2" fmla="*/ 8 w 9"/>
                <a:gd name="T3" fmla="*/ 6 h 8"/>
                <a:gd name="T4" fmla="*/ 6 w 9"/>
                <a:gd name="T5" fmla="*/ 1 h 8"/>
                <a:gd name="T6" fmla="*/ 0 w 9"/>
                <a:gd name="T7" fmla="*/ 4 h 8"/>
                <a:gd name="T8" fmla="*/ 0 w 9"/>
                <a:gd name="T9" fmla="*/ 6 h 8"/>
                <a:gd name="T10" fmla="*/ 7 w 9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7" y="8"/>
                  </a:moveTo>
                  <a:cubicBezTo>
                    <a:pt x="8" y="7"/>
                    <a:pt x="8" y="7"/>
                    <a:pt x="8" y="6"/>
                  </a:cubicBezTo>
                  <a:cubicBezTo>
                    <a:pt x="9" y="4"/>
                    <a:pt x="8" y="1"/>
                    <a:pt x="6" y="1"/>
                  </a:cubicBezTo>
                  <a:cubicBezTo>
                    <a:pt x="3" y="0"/>
                    <a:pt x="1" y="1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3" y="6"/>
                    <a:pt x="5" y="7"/>
                    <a:pt x="7" y="8"/>
                  </a:cubicBez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0" name="9Slide.vn 324">
              <a:extLst>
                <a:ext uri="{FF2B5EF4-FFF2-40B4-BE49-F238E27FC236}">
                  <a16:creationId xmlns:a16="http://schemas.microsoft.com/office/drawing/2014/main" id="{3EF25CE3-3264-4E07-B60C-CF65BE733E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6113" y="2130425"/>
              <a:ext cx="39687" cy="31750"/>
            </a:xfrm>
            <a:custGeom>
              <a:avLst/>
              <a:gdLst>
                <a:gd name="T0" fmla="*/ 0 w 19"/>
                <a:gd name="T1" fmla="*/ 11 h 15"/>
                <a:gd name="T2" fmla="*/ 11 w 19"/>
                <a:gd name="T3" fmla="*/ 2 h 15"/>
                <a:gd name="T4" fmla="*/ 18 w 19"/>
                <a:gd name="T5" fmla="*/ 15 h 15"/>
                <a:gd name="T6" fmla="*/ 11 w 19"/>
                <a:gd name="T7" fmla="*/ 3 h 15"/>
                <a:gd name="T8" fmla="*/ 0 w 19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0" y="11"/>
                  </a:moveTo>
                  <a:cubicBezTo>
                    <a:pt x="0" y="11"/>
                    <a:pt x="2" y="0"/>
                    <a:pt x="11" y="2"/>
                  </a:cubicBezTo>
                  <a:cubicBezTo>
                    <a:pt x="19" y="3"/>
                    <a:pt x="18" y="15"/>
                    <a:pt x="18" y="15"/>
                  </a:cubicBezTo>
                  <a:cubicBezTo>
                    <a:pt x="18" y="15"/>
                    <a:pt x="18" y="4"/>
                    <a:pt x="11" y="3"/>
                  </a:cubicBezTo>
                  <a:cubicBezTo>
                    <a:pt x="3" y="2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1" name="9Slide.vn 325">
              <a:extLst>
                <a:ext uri="{FF2B5EF4-FFF2-40B4-BE49-F238E27FC236}">
                  <a16:creationId xmlns:a16="http://schemas.microsoft.com/office/drawing/2014/main" id="{3E649E76-51A5-40C5-87DE-3533765198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64688" y="1982788"/>
              <a:ext cx="168275" cy="141288"/>
            </a:xfrm>
            <a:custGeom>
              <a:avLst/>
              <a:gdLst>
                <a:gd name="T0" fmla="*/ 37 w 79"/>
                <a:gd name="T1" fmla="*/ 28 h 66"/>
                <a:gd name="T2" fmla="*/ 12 w 79"/>
                <a:gd name="T3" fmla="*/ 37 h 66"/>
                <a:gd name="T4" fmla="*/ 11 w 79"/>
                <a:gd name="T5" fmla="*/ 7 h 66"/>
                <a:gd name="T6" fmla="*/ 60 w 79"/>
                <a:gd name="T7" fmla="*/ 14 h 66"/>
                <a:gd name="T8" fmla="*/ 68 w 79"/>
                <a:gd name="T9" fmla="*/ 63 h 66"/>
                <a:gd name="T10" fmla="*/ 53 w 79"/>
                <a:gd name="T11" fmla="*/ 30 h 66"/>
                <a:gd name="T12" fmla="*/ 37 w 79"/>
                <a:gd name="T13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66">
                  <a:moveTo>
                    <a:pt x="37" y="28"/>
                  </a:moveTo>
                  <a:cubicBezTo>
                    <a:pt x="37" y="28"/>
                    <a:pt x="23" y="40"/>
                    <a:pt x="12" y="37"/>
                  </a:cubicBezTo>
                  <a:cubicBezTo>
                    <a:pt x="1" y="35"/>
                    <a:pt x="0" y="13"/>
                    <a:pt x="11" y="7"/>
                  </a:cubicBezTo>
                  <a:cubicBezTo>
                    <a:pt x="23" y="2"/>
                    <a:pt x="50" y="0"/>
                    <a:pt x="60" y="14"/>
                  </a:cubicBezTo>
                  <a:cubicBezTo>
                    <a:pt x="71" y="28"/>
                    <a:pt x="79" y="60"/>
                    <a:pt x="68" y="63"/>
                  </a:cubicBezTo>
                  <a:cubicBezTo>
                    <a:pt x="58" y="66"/>
                    <a:pt x="59" y="35"/>
                    <a:pt x="53" y="30"/>
                  </a:cubicBezTo>
                  <a:cubicBezTo>
                    <a:pt x="47" y="24"/>
                    <a:pt x="37" y="28"/>
                    <a:pt x="37" y="28"/>
                  </a:cubicBezTo>
                  <a:close/>
                </a:path>
              </a:pathLst>
            </a:custGeom>
            <a:solidFill>
              <a:srgbClr val="F47E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2" name="9Slide.vn 326">
              <a:extLst>
                <a:ext uri="{FF2B5EF4-FFF2-40B4-BE49-F238E27FC236}">
                  <a16:creationId xmlns:a16="http://schemas.microsoft.com/office/drawing/2014/main" id="{94F86F91-0234-4ACE-B12F-9177A23C19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17063" y="3365500"/>
              <a:ext cx="163512" cy="34925"/>
            </a:xfrm>
            <a:custGeom>
              <a:avLst/>
              <a:gdLst>
                <a:gd name="T0" fmla="*/ 0 w 77"/>
                <a:gd name="T1" fmla="*/ 17 h 17"/>
                <a:gd name="T2" fmla="*/ 22 w 77"/>
                <a:gd name="T3" fmla="*/ 8 h 17"/>
                <a:gd name="T4" fmla="*/ 73 w 77"/>
                <a:gd name="T5" fmla="*/ 0 h 17"/>
                <a:gd name="T6" fmla="*/ 77 w 77"/>
                <a:gd name="T7" fmla="*/ 12 h 17"/>
                <a:gd name="T8" fmla="*/ 0 w 7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7">
                  <a:moveTo>
                    <a:pt x="0" y="17"/>
                  </a:moveTo>
                  <a:cubicBezTo>
                    <a:pt x="0" y="17"/>
                    <a:pt x="7" y="11"/>
                    <a:pt x="22" y="8"/>
                  </a:cubicBezTo>
                  <a:cubicBezTo>
                    <a:pt x="37" y="4"/>
                    <a:pt x="73" y="0"/>
                    <a:pt x="73" y="0"/>
                  </a:cubicBezTo>
                  <a:cubicBezTo>
                    <a:pt x="77" y="12"/>
                    <a:pt x="77" y="12"/>
                    <a:pt x="77" y="12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A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3" name="9Slide.vn 327">
              <a:extLst>
                <a:ext uri="{FF2B5EF4-FFF2-40B4-BE49-F238E27FC236}">
                  <a16:creationId xmlns:a16="http://schemas.microsoft.com/office/drawing/2014/main" id="{94CD701B-0FD3-48A7-952C-04CACDD4C3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51938" y="3355975"/>
              <a:ext cx="166687" cy="38100"/>
            </a:xfrm>
            <a:custGeom>
              <a:avLst/>
              <a:gdLst>
                <a:gd name="T0" fmla="*/ 0 w 78"/>
                <a:gd name="T1" fmla="*/ 18 h 18"/>
                <a:gd name="T2" fmla="*/ 23 w 78"/>
                <a:gd name="T3" fmla="*/ 8 h 18"/>
                <a:gd name="T4" fmla="*/ 74 w 78"/>
                <a:gd name="T5" fmla="*/ 0 h 18"/>
                <a:gd name="T6" fmla="*/ 78 w 78"/>
                <a:gd name="T7" fmla="*/ 13 h 18"/>
                <a:gd name="T8" fmla="*/ 0 w 7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8">
                  <a:moveTo>
                    <a:pt x="0" y="18"/>
                  </a:moveTo>
                  <a:cubicBezTo>
                    <a:pt x="0" y="18"/>
                    <a:pt x="8" y="11"/>
                    <a:pt x="23" y="8"/>
                  </a:cubicBezTo>
                  <a:cubicBezTo>
                    <a:pt x="37" y="5"/>
                    <a:pt x="74" y="0"/>
                    <a:pt x="74" y="0"/>
                  </a:cubicBezTo>
                  <a:cubicBezTo>
                    <a:pt x="78" y="13"/>
                    <a:pt x="78" y="13"/>
                    <a:pt x="78" y="13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FFA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4" name="9Slide.vn 328">
              <a:extLst>
                <a:ext uri="{FF2B5EF4-FFF2-40B4-BE49-F238E27FC236}">
                  <a16:creationId xmlns:a16="http://schemas.microsoft.com/office/drawing/2014/main" id="{CB01472B-D152-42D1-89FB-18497DAAAD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88463" y="2532063"/>
              <a:ext cx="79375" cy="109538"/>
            </a:xfrm>
            <a:custGeom>
              <a:avLst/>
              <a:gdLst>
                <a:gd name="T0" fmla="*/ 3 w 37"/>
                <a:gd name="T1" fmla="*/ 30 h 52"/>
                <a:gd name="T2" fmla="*/ 19 w 37"/>
                <a:gd name="T3" fmla="*/ 1 h 52"/>
                <a:gd name="T4" fmla="*/ 25 w 37"/>
                <a:gd name="T5" fmla="*/ 45 h 52"/>
                <a:gd name="T6" fmla="*/ 6 w 37"/>
                <a:gd name="T7" fmla="*/ 46 h 52"/>
                <a:gd name="T8" fmla="*/ 3 w 37"/>
                <a:gd name="T9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2">
                  <a:moveTo>
                    <a:pt x="3" y="30"/>
                  </a:moveTo>
                  <a:cubicBezTo>
                    <a:pt x="3" y="30"/>
                    <a:pt x="0" y="0"/>
                    <a:pt x="19" y="1"/>
                  </a:cubicBezTo>
                  <a:cubicBezTo>
                    <a:pt x="37" y="2"/>
                    <a:pt x="35" y="37"/>
                    <a:pt x="25" y="45"/>
                  </a:cubicBezTo>
                  <a:cubicBezTo>
                    <a:pt x="16" y="52"/>
                    <a:pt x="9" y="50"/>
                    <a:pt x="6" y="46"/>
                  </a:cubicBezTo>
                  <a:cubicBezTo>
                    <a:pt x="3" y="41"/>
                    <a:pt x="3" y="30"/>
                    <a:pt x="3" y="30"/>
                  </a:cubicBez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5" name="9Slide.vn 329">
              <a:extLst>
                <a:ext uri="{FF2B5EF4-FFF2-40B4-BE49-F238E27FC236}">
                  <a16:creationId xmlns:a16="http://schemas.microsoft.com/office/drawing/2014/main" id="{AF5B08D1-DDBE-44D1-BDB1-676254E7917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21750" y="2411413"/>
              <a:ext cx="565150" cy="354013"/>
            </a:xfrm>
            <a:custGeom>
              <a:avLst/>
              <a:gdLst>
                <a:gd name="T0" fmla="*/ 340 w 356"/>
                <a:gd name="T1" fmla="*/ 0 h 223"/>
                <a:gd name="T2" fmla="*/ 0 w 356"/>
                <a:gd name="T3" fmla="*/ 17 h 223"/>
                <a:gd name="T4" fmla="*/ 58 w 356"/>
                <a:gd name="T5" fmla="*/ 223 h 223"/>
                <a:gd name="T6" fmla="*/ 356 w 356"/>
                <a:gd name="T7" fmla="*/ 223 h 223"/>
                <a:gd name="T8" fmla="*/ 340 w 356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223">
                  <a:moveTo>
                    <a:pt x="340" y="0"/>
                  </a:moveTo>
                  <a:lnTo>
                    <a:pt x="0" y="17"/>
                  </a:lnTo>
                  <a:lnTo>
                    <a:pt x="58" y="223"/>
                  </a:lnTo>
                  <a:lnTo>
                    <a:pt x="356" y="22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6" name="9Slide.vn 330">
              <a:extLst>
                <a:ext uri="{FF2B5EF4-FFF2-40B4-BE49-F238E27FC236}">
                  <a16:creationId xmlns:a16="http://schemas.microsoft.com/office/drawing/2014/main" id="{45FF5593-8678-404F-AC9E-7EAA8C7CBA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77363" y="2493963"/>
              <a:ext cx="127000" cy="114300"/>
            </a:xfrm>
            <a:custGeom>
              <a:avLst/>
              <a:gdLst>
                <a:gd name="T0" fmla="*/ 59 w 59"/>
                <a:gd name="T1" fmla="*/ 29 h 54"/>
                <a:gd name="T2" fmla="*/ 12 w 59"/>
                <a:gd name="T3" fmla="*/ 7 h 54"/>
                <a:gd name="T4" fmla="*/ 23 w 59"/>
                <a:gd name="T5" fmla="*/ 49 h 54"/>
                <a:gd name="T6" fmla="*/ 48 w 59"/>
                <a:gd name="T7" fmla="*/ 52 h 54"/>
                <a:gd name="T8" fmla="*/ 59 w 59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4">
                  <a:moveTo>
                    <a:pt x="59" y="29"/>
                  </a:moveTo>
                  <a:cubicBezTo>
                    <a:pt x="59" y="29"/>
                    <a:pt x="20" y="0"/>
                    <a:pt x="12" y="7"/>
                  </a:cubicBezTo>
                  <a:cubicBezTo>
                    <a:pt x="4" y="14"/>
                    <a:pt x="0" y="44"/>
                    <a:pt x="23" y="49"/>
                  </a:cubicBezTo>
                  <a:cubicBezTo>
                    <a:pt x="46" y="54"/>
                    <a:pt x="48" y="52"/>
                    <a:pt x="48" y="52"/>
                  </a:cubicBezTo>
                  <a:lnTo>
                    <a:pt x="59" y="29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7" name="9Slide.vn 331">
              <a:extLst>
                <a:ext uri="{FF2B5EF4-FFF2-40B4-BE49-F238E27FC236}">
                  <a16:creationId xmlns:a16="http://schemas.microsoft.com/office/drawing/2014/main" id="{5418F304-5ACA-4AD1-A8AD-86FCBCCAE3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24925" y="2508250"/>
              <a:ext cx="96837" cy="117475"/>
            </a:xfrm>
            <a:custGeom>
              <a:avLst/>
              <a:gdLst>
                <a:gd name="T0" fmla="*/ 13 w 46"/>
                <a:gd name="T1" fmla="*/ 16 h 55"/>
                <a:gd name="T2" fmla="*/ 39 w 46"/>
                <a:gd name="T3" fmla="*/ 8 h 55"/>
                <a:gd name="T4" fmla="*/ 23 w 46"/>
                <a:gd name="T5" fmla="*/ 50 h 55"/>
                <a:gd name="T6" fmla="*/ 13 w 46"/>
                <a:gd name="T7" fmla="*/ 1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55">
                  <a:moveTo>
                    <a:pt x="13" y="16"/>
                  </a:moveTo>
                  <a:cubicBezTo>
                    <a:pt x="13" y="16"/>
                    <a:pt x="31" y="0"/>
                    <a:pt x="39" y="8"/>
                  </a:cubicBezTo>
                  <a:cubicBezTo>
                    <a:pt x="46" y="15"/>
                    <a:pt x="46" y="46"/>
                    <a:pt x="23" y="50"/>
                  </a:cubicBezTo>
                  <a:cubicBezTo>
                    <a:pt x="0" y="55"/>
                    <a:pt x="13" y="16"/>
                    <a:pt x="13" y="16"/>
                  </a:cubicBez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68" name="9Slide.vn 79">
            <a:extLst>
              <a:ext uri="{FF2B5EF4-FFF2-40B4-BE49-F238E27FC236}">
                <a16:creationId xmlns:a16="http://schemas.microsoft.com/office/drawing/2014/main" id="{4609C495-F96F-4AA3-87C0-6F1C3AD6573A}"/>
              </a:ext>
            </a:extLst>
          </p:cNvPr>
          <p:cNvGrpSpPr/>
          <p:nvPr/>
        </p:nvGrpSpPr>
        <p:grpSpPr>
          <a:xfrm>
            <a:off x="7079981" y="2721274"/>
            <a:ext cx="1162050" cy="819150"/>
            <a:chOff x="10290175" y="2697163"/>
            <a:chExt cx="1162050" cy="81915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769" name="9Slide.vn 80">
              <a:extLst>
                <a:ext uri="{FF2B5EF4-FFF2-40B4-BE49-F238E27FC236}">
                  <a16:creationId xmlns:a16="http://schemas.microsoft.com/office/drawing/2014/main" id="{DE8F42A0-9F5D-4709-B9EA-5DE17D99C1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90175" y="2697163"/>
              <a:ext cx="1162050" cy="819150"/>
            </a:xfrm>
            <a:custGeom>
              <a:avLst/>
              <a:gdLst>
                <a:gd name="T0" fmla="*/ 0 w 732"/>
                <a:gd name="T1" fmla="*/ 516 h 516"/>
                <a:gd name="T2" fmla="*/ 732 w 732"/>
                <a:gd name="T3" fmla="*/ 491 h 516"/>
                <a:gd name="T4" fmla="*/ 708 w 732"/>
                <a:gd name="T5" fmla="*/ 0 h 516"/>
                <a:gd name="T6" fmla="*/ 146 w 732"/>
                <a:gd name="T7" fmla="*/ 27 h 516"/>
                <a:gd name="T8" fmla="*/ 134 w 732"/>
                <a:gd name="T9" fmla="*/ 445 h 516"/>
                <a:gd name="T10" fmla="*/ 0 w 732"/>
                <a:gd name="T11" fmla="*/ 51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2" h="516">
                  <a:moveTo>
                    <a:pt x="0" y="516"/>
                  </a:moveTo>
                  <a:lnTo>
                    <a:pt x="732" y="491"/>
                  </a:lnTo>
                  <a:lnTo>
                    <a:pt x="708" y="0"/>
                  </a:lnTo>
                  <a:lnTo>
                    <a:pt x="146" y="27"/>
                  </a:lnTo>
                  <a:lnTo>
                    <a:pt x="134" y="445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0" name="9Slide.vn 81">
              <a:extLst>
                <a:ext uri="{FF2B5EF4-FFF2-40B4-BE49-F238E27FC236}">
                  <a16:creationId xmlns:a16="http://schemas.microsoft.com/office/drawing/2014/main" id="{B46B8190-7D11-46D0-A567-7F5C10E252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60062" y="2879726"/>
              <a:ext cx="603250" cy="4445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1" name="9Slide.vn 82">
              <a:extLst>
                <a:ext uri="{FF2B5EF4-FFF2-40B4-BE49-F238E27FC236}">
                  <a16:creationId xmlns:a16="http://schemas.microsoft.com/office/drawing/2014/main" id="{26FE1EC4-9DC9-4F74-B443-A5E2D040E9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60062" y="3008313"/>
              <a:ext cx="554037" cy="41275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2" name="9Slide.vn 83">
              <a:extLst>
                <a:ext uri="{FF2B5EF4-FFF2-40B4-BE49-F238E27FC236}">
                  <a16:creationId xmlns:a16="http://schemas.microsoft.com/office/drawing/2014/main" id="{10053856-1FB9-496D-B9C7-7C30A1EB60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58475" y="3154363"/>
              <a:ext cx="460375" cy="4445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3" name="9Slide.vn 84">
              <a:extLst>
                <a:ext uri="{FF2B5EF4-FFF2-40B4-BE49-F238E27FC236}">
                  <a16:creationId xmlns:a16="http://schemas.microsoft.com/office/drawing/2014/main" id="{2DF0A95A-02A2-4ECE-B8EE-5113B00831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60062" y="3273426"/>
              <a:ext cx="600075" cy="4445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02" name="9Slide.vn 122">
            <a:extLst>
              <a:ext uri="{FF2B5EF4-FFF2-40B4-BE49-F238E27FC236}">
                <a16:creationId xmlns:a16="http://schemas.microsoft.com/office/drawing/2014/main" id="{4A9BD719-7E89-4EBB-8BB9-C334DD94CE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6631" y="5815312"/>
            <a:ext cx="1416050" cy="155575"/>
          </a:xfrm>
          <a:prstGeom prst="rect">
            <a:avLst/>
          </a:prstGeom>
          <a:solidFill>
            <a:srgbClr val="2422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803" name="9Slide.vn 130">
            <a:extLst>
              <a:ext uri="{FF2B5EF4-FFF2-40B4-BE49-F238E27FC236}">
                <a16:creationId xmlns:a16="http://schemas.microsoft.com/office/drawing/2014/main" id="{7C1DD6F1-866F-4B2E-9991-15982D3B1EE4}"/>
              </a:ext>
            </a:extLst>
          </p:cNvPr>
          <p:cNvGrpSpPr/>
          <p:nvPr/>
        </p:nvGrpSpPr>
        <p:grpSpPr>
          <a:xfrm>
            <a:off x="5173393" y="6053437"/>
            <a:ext cx="244475" cy="295275"/>
            <a:chOff x="8383587" y="6029326"/>
            <a:chExt cx="244475" cy="29527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804" name="9Slide.vn 131">
              <a:extLst>
                <a:ext uri="{FF2B5EF4-FFF2-40B4-BE49-F238E27FC236}">
                  <a16:creationId xmlns:a16="http://schemas.microsoft.com/office/drawing/2014/main" id="{6BFFB256-E8B6-4FCA-AF37-4573B1A236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83587" y="6029326"/>
              <a:ext cx="244475" cy="295275"/>
            </a:xfrm>
            <a:prstGeom prst="rect">
              <a:avLst/>
            </a:pr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5" name="9Slide.vn 132">
              <a:extLst>
                <a:ext uri="{FF2B5EF4-FFF2-40B4-BE49-F238E27FC236}">
                  <a16:creationId xmlns:a16="http://schemas.microsoft.com/office/drawing/2014/main" id="{8B3C7A9B-0CA8-46F9-A718-844181126A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08987" y="6029326"/>
              <a:ext cx="107950" cy="166688"/>
            </a:xfrm>
            <a:custGeom>
              <a:avLst/>
              <a:gdLst>
                <a:gd name="T0" fmla="*/ 2 w 51"/>
                <a:gd name="T1" fmla="*/ 0 h 78"/>
                <a:gd name="T2" fmla="*/ 9 w 51"/>
                <a:gd name="T3" fmla="*/ 73 h 78"/>
                <a:gd name="T4" fmla="*/ 14 w 51"/>
                <a:gd name="T5" fmla="*/ 11 h 78"/>
                <a:gd name="T6" fmla="*/ 22 w 51"/>
                <a:gd name="T7" fmla="*/ 37 h 78"/>
                <a:gd name="T8" fmla="*/ 28 w 51"/>
                <a:gd name="T9" fmla="*/ 14 h 78"/>
                <a:gd name="T10" fmla="*/ 40 w 51"/>
                <a:gd name="T11" fmla="*/ 20 h 78"/>
                <a:gd name="T12" fmla="*/ 49 w 51"/>
                <a:gd name="T13" fmla="*/ 0 h 78"/>
                <a:gd name="T14" fmla="*/ 2 w 5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78">
                  <a:moveTo>
                    <a:pt x="2" y="0"/>
                  </a:moveTo>
                  <a:cubicBezTo>
                    <a:pt x="2" y="0"/>
                    <a:pt x="0" y="78"/>
                    <a:pt x="9" y="73"/>
                  </a:cubicBezTo>
                  <a:cubicBezTo>
                    <a:pt x="17" y="68"/>
                    <a:pt x="9" y="14"/>
                    <a:pt x="14" y="11"/>
                  </a:cubicBezTo>
                  <a:cubicBezTo>
                    <a:pt x="19" y="7"/>
                    <a:pt x="14" y="39"/>
                    <a:pt x="22" y="37"/>
                  </a:cubicBezTo>
                  <a:cubicBezTo>
                    <a:pt x="30" y="36"/>
                    <a:pt x="24" y="19"/>
                    <a:pt x="28" y="14"/>
                  </a:cubicBezTo>
                  <a:cubicBezTo>
                    <a:pt x="31" y="9"/>
                    <a:pt x="28" y="24"/>
                    <a:pt x="40" y="20"/>
                  </a:cubicBezTo>
                  <a:cubicBezTo>
                    <a:pt x="51" y="17"/>
                    <a:pt x="49" y="0"/>
                    <a:pt x="49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06" name="9Slide.vn 133">
            <a:extLst>
              <a:ext uri="{FF2B5EF4-FFF2-40B4-BE49-F238E27FC236}">
                <a16:creationId xmlns:a16="http://schemas.microsoft.com/office/drawing/2014/main" id="{B3705317-DCB3-488D-A38B-825F3BACA520}"/>
              </a:ext>
            </a:extLst>
          </p:cNvPr>
          <p:cNvGrpSpPr/>
          <p:nvPr/>
        </p:nvGrpSpPr>
        <p:grpSpPr>
          <a:xfrm>
            <a:off x="5484543" y="6121699"/>
            <a:ext cx="187325" cy="227013"/>
            <a:chOff x="8694737" y="6097588"/>
            <a:chExt cx="187325" cy="227013"/>
          </a:xfrm>
        </p:grpSpPr>
        <p:sp>
          <p:nvSpPr>
            <p:cNvPr id="807" name="9Slide.vn 134">
              <a:extLst>
                <a:ext uri="{FF2B5EF4-FFF2-40B4-BE49-F238E27FC236}">
                  <a16:creationId xmlns:a16="http://schemas.microsoft.com/office/drawing/2014/main" id="{A6DE758F-DB9E-4EF4-9382-663453AC70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94737" y="6097588"/>
              <a:ext cx="187325" cy="227013"/>
            </a:xfrm>
            <a:prstGeom prst="rect">
              <a:avLst/>
            </a:prstGeom>
            <a:solidFill>
              <a:srgbClr val="FFA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8" name="9Slide.vn 135">
              <a:extLst>
                <a:ext uri="{FF2B5EF4-FFF2-40B4-BE49-F238E27FC236}">
                  <a16:creationId xmlns:a16="http://schemas.microsoft.com/office/drawing/2014/main" id="{C27E85E7-30C9-48A6-9C18-B09252FC2C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28075" y="6097588"/>
              <a:ext cx="74612" cy="119063"/>
            </a:xfrm>
            <a:custGeom>
              <a:avLst/>
              <a:gdLst>
                <a:gd name="T0" fmla="*/ 7 w 35"/>
                <a:gd name="T1" fmla="*/ 0 h 56"/>
                <a:gd name="T2" fmla="*/ 10 w 35"/>
                <a:gd name="T3" fmla="*/ 53 h 56"/>
                <a:gd name="T4" fmla="*/ 15 w 35"/>
                <a:gd name="T5" fmla="*/ 10 h 56"/>
                <a:gd name="T6" fmla="*/ 24 w 35"/>
                <a:gd name="T7" fmla="*/ 25 h 56"/>
                <a:gd name="T8" fmla="*/ 31 w 35"/>
                <a:gd name="T9" fmla="*/ 0 h 56"/>
                <a:gd name="T10" fmla="*/ 7 w 35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56">
                  <a:moveTo>
                    <a:pt x="7" y="0"/>
                  </a:moveTo>
                  <a:cubicBezTo>
                    <a:pt x="7" y="0"/>
                    <a:pt x="0" y="51"/>
                    <a:pt x="10" y="53"/>
                  </a:cubicBezTo>
                  <a:cubicBezTo>
                    <a:pt x="21" y="56"/>
                    <a:pt x="10" y="11"/>
                    <a:pt x="15" y="10"/>
                  </a:cubicBezTo>
                  <a:cubicBezTo>
                    <a:pt x="20" y="9"/>
                    <a:pt x="13" y="32"/>
                    <a:pt x="24" y="25"/>
                  </a:cubicBezTo>
                  <a:cubicBezTo>
                    <a:pt x="35" y="19"/>
                    <a:pt x="31" y="0"/>
                    <a:pt x="31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09" name="9Slide.vn 136">
            <a:extLst>
              <a:ext uri="{FF2B5EF4-FFF2-40B4-BE49-F238E27FC236}">
                <a16:creationId xmlns:a16="http://schemas.microsoft.com/office/drawing/2014/main" id="{278C05CE-200D-41A3-A9BF-2D3BD78F92F1}"/>
              </a:ext>
            </a:extLst>
          </p:cNvPr>
          <p:cNvGrpSpPr/>
          <p:nvPr/>
        </p:nvGrpSpPr>
        <p:grpSpPr>
          <a:xfrm>
            <a:off x="6792643" y="5783562"/>
            <a:ext cx="1230313" cy="595313"/>
            <a:chOff x="10002837" y="5759451"/>
            <a:chExt cx="1230313" cy="595313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810" name="9Slide.vn 137">
              <a:extLst>
                <a:ext uri="{FF2B5EF4-FFF2-40B4-BE49-F238E27FC236}">
                  <a16:creationId xmlns:a16="http://schemas.microsoft.com/office/drawing/2014/main" id="{2057B9C5-6B11-4FD6-B01B-CE99AFB6F0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37762" y="5973763"/>
              <a:ext cx="11112" cy="369888"/>
            </a:xfrm>
            <a:prstGeom prst="rect">
              <a:avLst/>
            </a:pr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1" name="9Slide.vn 138">
              <a:extLst>
                <a:ext uri="{FF2B5EF4-FFF2-40B4-BE49-F238E27FC236}">
                  <a16:creationId xmlns:a16="http://schemas.microsoft.com/office/drawing/2014/main" id="{F9E838D7-8437-44F4-A674-7F3C170930C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2837" y="6334126"/>
              <a:ext cx="90487" cy="20638"/>
            </a:xfrm>
            <a:custGeom>
              <a:avLst/>
              <a:gdLst>
                <a:gd name="T0" fmla="*/ 0 w 43"/>
                <a:gd name="T1" fmla="*/ 10 h 10"/>
                <a:gd name="T2" fmla="*/ 43 w 43"/>
                <a:gd name="T3" fmla="*/ 10 h 10"/>
                <a:gd name="T4" fmla="*/ 20 w 43"/>
                <a:gd name="T5" fmla="*/ 0 h 10"/>
                <a:gd name="T6" fmla="*/ 0 w 43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0">
                  <a:moveTo>
                    <a:pt x="0" y="10"/>
                  </a:move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32" y="0"/>
                    <a:pt x="20" y="0"/>
                  </a:cubicBezTo>
                  <a:cubicBezTo>
                    <a:pt x="8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2" name="9Slide.vn 139">
              <a:extLst>
                <a:ext uri="{FF2B5EF4-FFF2-40B4-BE49-F238E27FC236}">
                  <a16:creationId xmlns:a16="http://schemas.microsoft.com/office/drawing/2014/main" id="{E3141E9E-9A6C-468E-ADF3-65444B21EA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77587" y="5973763"/>
              <a:ext cx="11112" cy="369888"/>
            </a:xfrm>
            <a:prstGeom prst="rect">
              <a:avLst/>
            </a:pr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3" name="9Slide.vn 140">
              <a:extLst>
                <a:ext uri="{FF2B5EF4-FFF2-40B4-BE49-F238E27FC236}">
                  <a16:creationId xmlns:a16="http://schemas.microsoft.com/office/drawing/2014/main" id="{58FEF913-2140-4842-AD89-AFE6372D48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41075" y="6334126"/>
              <a:ext cx="92075" cy="20638"/>
            </a:xfrm>
            <a:custGeom>
              <a:avLst/>
              <a:gdLst>
                <a:gd name="T0" fmla="*/ 0 w 43"/>
                <a:gd name="T1" fmla="*/ 10 h 10"/>
                <a:gd name="T2" fmla="*/ 43 w 43"/>
                <a:gd name="T3" fmla="*/ 10 h 10"/>
                <a:gd name="T4" fmla="*/ 20 w 43"/>
                <a:gd name="T5" fmla="*/ 0 h 10"/>
                <a:gd name="T6" fmla="*/ 0 w 43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0">
                  <a:moveTo>
                    <a:pt x="0" y="10"/>
                  </a:move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32" y="0"/>
                    <a:pt x="20" y="0"/>
                  </a:cubicBezTo>
                  <a:cubicBezTo>
                    <a:pt x="8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4" name="9Slide.vn 141">
              <a:extLst>
                <a:ext uri="{FF2B5EF4-FFF2-40B4-BE49-F238E27FC236}">
                  <a16:creationId xmlns:a16="http://schemas.microsoft.com/office/drawing/2014/main" id="{CE87D0FB-88FC-4DB6-8DB1-240FBEB624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37762" y="5759451"/>
              <a:ext cx="1152525" cy="231775"/>
            </a:xfrm>
            <a:prstGeom prst="rect">
              <a:avLst/>
            </a:prstGeom>
            <a:solidFill>
              <a:srgbClr val="FFA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5" name="9Slide.vn 142">
              <a:extLst>
                <a:ext uri="{FF2B5EF4-FFF2-40B4-BE49-F238E27FC236}">
                  <a16:creationId xmlns:a16="http://schemas.microsoft.com/office/drawing/2014/main" id="{A0A9B6FD-EE92-4A1F-A79D-A76C7D6BB8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37762" y="5759451"/>
              <a:ext cx="174625" cy="231775"/>
            </a:xfrm>
            <a:custGeom>
              <a:avLst/>
              <a:gdLst>
                <a:gd name="T0" fmla="*/ 46 w 110"/>
                <a:gd name="T1" fmla="*/ 146 h 146"/>
                <a:gd name="T2" fmla="*/ 0 w 110"/>
                <a:gd name="T3" fmla="*/ 146 h 146"/>
                <a:gd name="T4" fmla="*/ 66 w 110"/>
                <a:gd name="T5" fmla="*/ 0 h 146"/>
                <a:gd name="T6" fmla="*/ 110 w 110"/>
                <a:gd name="T7" fmla="*/ 0 h 146"/>
                <a:gd name="T8" fmla="*/ 46 w 11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46">
                  <a:moveTo>
                    <a:pt x="46" y="146"/>
                  </a:moveTo>
                  <a:lnTo>
                    <a:pt x="0" y="146"/>
                  </a:lnTo>
                  <a:lnTo>
                    <a:pt x="66" y="0"/>
                  </a:lnTo>
                  <a:lnTo>
                    <a:pt x="110" y="0"/>
                  </a:lnTo>
                  <a:lnTo>
                    <a:pt x="46" y="146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6" name="9Slide.vn 143">
              <a:extLst>
                <a:ext uri="{FF2B5EF4-FFF2-40B4-BE49-F238E27FC236}">
                  <a16:creationId xmlns:a16="http://schemas.microsoft.com/office/drawing/2014/main" id="{73D8F4AB-84E5-417E-938E-870B30CDC7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02862" y="5759451"/>
              <a:ext cx="171450" cy="231775"/>
            </a:xfrm>
            <a:custGeom>
              <a:avLst/>
              <a:gdLst>
                <a:gd name="T0" fmla="*/ 44 w 108"/>
                <a:gd name="T1" fmla="*/ 146 h 146"/>
                <a:gd name="T2" fmla="*/ 0 w 108"/>
                <a:gd name="T3" fmla="*/ 146 h 146"/>
                <a:gd name="T4" fmla="*/ 64 w 108"/>
                <a:gd name="T5" fmla="*/ 0 h 146"/>
                <a:gd name="T6" fmla="*/ 108 w 108"/>
                <a:gd name="T7" fmla="*/ 0 h 146"/>
                <a:gd name="T8" fmla="*/ 44 w 108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46">
                  <a:moveTo>
                    <a:pt x="44" y="146"/>
                  </a:moveTo>
                  <a:lnTo>
                    <a:pt x="0" y="146"/>
                  </a:lnTo>
                  <a:lnTo>
                    <a:pt x="64" y="0"/>
                  </a:lnTo>
                  <a:lnTo>
                    <a:pt x="108" y="0"/>
                  </a:lnTo>
                  <a:lnTo>
                    <a:pt x="44" y="146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7" name="9Slide.vn 144">
              <a:extLst>
                <a:ext uri="{FF2B5EF4-FFF2-40B4-BE49-F238E27FC236}">
                  <a16:creationId xmlns:a16="http://schemas.microsoft.com/office/drawing/2014/main" id="{E5BE02A7-D4F3-4DA3-932B-74CB50F8A2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64787" y="5759451"/>
              <a:ext cx="171450" cy="231775"/>
            </a:xfrm>
            <a:custGeom>
              <a:avLst/>
              <a:gdLst>
                <a:gd name="T0" fmla="*/ 44 w 108"/>
                <a:gd name="T1" fmla="*/ 146 h 146"/>
                <a:gd name="T2" fmla="*/ 0 w 108"/>
                <a:gd name="T3" fmla="*/ 146 h 146"/>
                <a:gd name="T4" fmla="*/ 64 w 108"/>
                <a:gd name="T5" fmla="*/ 0 h 146"/>
                <a:gd name="T6" fmla="*/ 108 w 108"/>
                <a:gd name="T7" fmla="*/ 0 h 146"/>
                <a:gd name="T8" fmla="*/ 44 w 108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46">
                  <a:moveTo>
                    <a:pt x="44" y="146"/>
                  </a:moveTo>
                  <a:lnTo>
                    <a:pt x="0" y="146"/>
                  </a:lnTo>
                  <a:lnTo>
                    <a:pt x="64" y="0"/>
                  </a:lnTo>
                  <a:lnTo>
                    <a:pt x="108" y="0"/>
                  </a:lnTo>
                  <a:lnTo>
                    <a:pt x="44" y="146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8" name="9Slide.vn 145">
              <a:extLst>
                <a:ext uri="{FF2B5EF4-FFF2-40B4-BE49-F238E27FC236}">
                  <a16:creationId xmlns:a16="http://schemas.microsoft.com/office/drawing/2014/main" id="{769F7D4B-4F40-459F-BE75-5207531A25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26712" y="5759451"/>
              <a:ext cx="174625" cy="231775"/>
            </a:xfrm>
            <a:custGeom>
              <a:avLst/>
              <a:gdLst>
                <a:gd name="T0" fmla="*/ 44 w 110"/>
                <a:gd name="T1" fmla="*/ 146 h 146"/>
                <a:gd name="T2" fmla="*/ 0 w 110"/>
                <a:gd name="T3" fmla="*/ 146 h 146"/>
                <a:gd name="T4" fmla="*/ 64 w 110"/>
                <a:gd name="T5" fmla="*/ 0 h 146"/>
                <a:gd name="T6" fmla="*/ 110 w 110"/>
                <a:gd name="T7" fmla="*/ 0 h 146"/>
                <a:gd name="T8" fmla="*/ 44 w 11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46">
                  <a:moveTo>
                    <a:pt x="44" y="146"/>
                  </a:moveTo>
                  <a:lnTo>
                    <a:pt x="0" y="146"/>
                  </a:lnTo>
                  <a:lnTo>
                    <a:pt x="64" y="0"/>
                  </a:lnTo>
                  <a:lnTo>
                    <a:pt x="110" y="0"/>
                  </a:lnTo>
                  <a:lnTo>
                    <a:pt x="44" y="146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9" name="9Slide.vn 146">
              <a:extLst>
                <a:ext uri="{FF2B5EF4-FFF2-40B4-BE49-F238E27FC236}">
                  <a16:creationId xmlns:a16="http://schemas.microsoft.com/office/drawing/2014/main" id="{B95AC91C-A868-4A5C-BC88-7362FF15AA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88637" y="5759451"/>
              <a:ext cx="174625" cy="231775"/>
            </a:xfrm>
            <a:custGeom>
              <a:avLst/>
              <a:gdLst>
                <a:gd name="T0" fmla="*/ 45 w 110"/>
                <a:gd name="T1" fmla="*/ 146 h 146"/>
                <a:gd name="T2" fmla="*/ 0 w 110"/>
                <a:gd name="T3" fmla="*/ 146 h 146"/>
                <a:gd name="T4" fmla="*/ 65 w 110"/>
                <a:gd name="T5" fmla="*/ 0 h 146"/>
                <a:gd name="T6" fmla="*/ 110 w 110"/>
                <a:gd name="T7" fmla="*/ 0 h 146"/>
                <a:gd name="T8" fmla="*/ 45 w 11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46">
                  <a:moveTo>
                    <a:pt x="45" y="146"/>
                  </a:moveTo>
                  <a:lnTo>
                    <a:pt x="0" y="146"/>
                  </a:lnTo>
                  <a:lnTo>
                    <a:pt x="65" y="0"/>
                  </a:lnTo>
                  <a:lnTo>
                    <a:pt x="110" y="0"/>
                  </a:lnTo>
                  <a:lnTo>
                    <a:pt x="45" y="146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0" name="9Slide.vn 147">
              <a:extLst>
                <a:ext uri="{FF2B5EF4-FFF2-40B4-BE49-F238E27FC236}">
                  <a16:creationId xmlns:a16="http://schemas.microsoft.com/office/drawing/2014/main" id="{BD59F732-FA81-435D-B1C3-8DFE21EC85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52150" y="5759451"/>
              <a:ext cx="173037" cy="231775"/>
            </a:xfrm>
            <a:custGeom>
              <a:avLst/>
              <a:gdLst>
                <a:gd name="T0" fmla="*/ 44 w 109"/>
                <a:gd name="T1" fmla="*/ 146 h 146"/>
                <a:gd name="T2" fmla="*/ 0 w 109"/>
                <a:gd name="T3" fmla="*/ 146 h 146"/>
                <a:gd name="T4" fmla="*/ 64 w 109"/>
                <a:gd name="T5" fmla="*/ 0 h 146"/>
                <a:gd name="T6" fmla="*/ 109 w 109"/>
                <a:gd name="T7" fmla="*/ 0 h 146"/>
                <a:gd name="T8" fmla="*/ 44 w 10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46">
                  <a:moveTo>
                    <a:pt x="44" y="146"/>
                  </a:moveTo>
                  <a:lnTo>
                    <a:pt x="0" y="146"/>
                  </a:lnTo>
                  <a:lnTo>
                    <a:pt x="64" y="0"/>
                  </a:lnTo>
                  <a:lnTo>
                    <a:pt x="109" y="0"/>
                  </a:lnTo>
                  <a:lnTo>
                    <a:pt x="44" y="146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1" name="9Slide.vn 148">
              <a:extLst>
                <a:ext uri="{FF2B5EF4-FFF2-40B4-BE49-F238E27FC236}">
                  <a16:creationId xmlns:a16="http://schemas.microsoft.com/office/drawing/2014/main" id="{F3319608-E8C9-4A24-9DE0-CEC77D02E5C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4075" y="5759451"/>
              <a:ext cx="171450" cy="231775"/>
            </a:xfrm>
            <a:custGeom>
              <a:avLst/>
              <a:gdLst>
                <a:gd name="T0" fmla="*/ 44 w 108"/>
                <a:gd name="T1" fmla="*/ 146 h 146"/>
                <a:gd name="T2" fmla="*/ 0 w 108"/>
                <a:gd name="T3" fmla="*/ 146 h 146"/>
                <a:gd name="T4" fmla="*/ 64 w 108"/>
                <a:gd name="T5" fmla="*/ 0 h 146"/>
                <a:gd name="T6" fmla="*/ 108 w 108"/>
                <a:gd name="T7" fmla="*/ 0 h 146"/>
                <a:gd name="T8" fmla="*/ 44 w 108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46">
                  <a:moveTo>
                    <a:pt x="44" y="146"/>
                  </a:moveTo>
                  <a:lnTo>
                    <a:pt x="0" y="146"/>
                  </a:lnTo>
                  <a:lnTo>
                    <a:pt x="64" y="0"/>
                  </a:lnTo>
                  <a:lnTo>
                    <a:pt x="108" y="0"/>
                  </a:lnTo>
                  <a:lnTo>
                    <a:pt x="44" y="146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22" name="9Slide.vn 2">
            <a:extLst>
              <a:ext uri="{FF2B5EF4-FFF2-40B4-BE49-F238E27FC236}">
                <a16:creationId xmlns:a16="http://schemas.microsoft.com/office/drawing/2014/main" id="{386B0026-68C7-4EAA-AD68-499284DF32AF}"/>
              </a:ext>
            </a:extLst>
          </p:cNvPr>
          <p:cNvGrpSpPr/>
          <p:nvPr/>
        </p:nvGrpSpPr>
        <p:grpSpPr>
          <a:xfrm>
            <a:off x="1881712" y="800697"/>
            <a:ext cx="5111750" cy="2727325"/>
            <a:chOff x="5091112" y="777876"/>
            <a:chExt cx="5111750" cy="272732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823" name="9Slide.vn 3">
              <a:extLst>
                <a:ext uri="{FF2B5EF4-FFF2-40B4-BE49-F238E27FC236}">
                  <a16:creationId xmlns:a16="http://schemas.microsoft.com/office/drawing/2014/main" id="{E19123C3-473C-489B-B7FB-AC9B21BEBF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39087" y="1717676"/>
              <a:ext cx="1004887" cy="1003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4" name="9Slide.vn 4">
              <a:extLst>
                <a:ext uri="{FF2B5EF4-FFF2-40B4-BE49-F238E27FC236}">
                  <a16:creationId xmlns:a16="http://schemas.microsoft.com/office/drawing/2014/main" id="{F4643394-B693-4914-985B-B2EC22B071D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16950" y="1704976"/>
              <a:ext cx="255587" cy="252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5" name="9Slide.vn 5">
              <a:extLst>
                <a:ext uri="{FF2B5EF4-FFF2-40B4-BE49-F238E27FC236}">
                  <a16:creationId xmlns:a16="http://schemas.microsoft.com/office/drawing/2014/main" id="{86C6EB2E-5C99-4B4F-A7D7-96C4BDB030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39175" y="1581151"/>
              <a:ext cx="55562" cy="587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6" name="9Slide.vn 6">
              <a:extLst>
                <a:ext uri="{FF2B5EF4-FFF2-40B4-BE49-F238E27FC236}">
                  <a16:creationId xmlns:a16="http://schemas.microsoft.com/office/drawing/2014/main" id="{9E7C72C0-4124-4303-BE48-C1E9E9F15CC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80350" y="2336801"/>
              <a:ext cx="669925" cy="577850"/>
            </a:xfrm>
            <a:custGeom>
              <a:avLst/>
              <a:gdLst>
                <a:gd name="T0" fmla="*/ 314 w 314"/>
                <a:gd name="T1" fmla="*/ 157 h 272"/>
                <a:gd name="T2" fmla="*/ 157 w 314"/>
                <a:gd name="T3" fmla="*/ 0 h 272"/>
                <a:gd name="T4" fmla="*/ 0 w 314"/>
                <a:gd name="T5" fmla="*/ 157 h 272"/>
                <a:gd name="T6" fmla="*/ 51 w 314"/>
                <a:gd name="T7" fmla="*/ 272 h 272"/>
                <a:gd name="T8" fmla="*/ 264 w 314"/>
                <a:gd name="T9" fmla="*/ 272 h 272"/>
                <a:gd name="T10" fmla="*/ 314 w 314"/>
                <a:gd name="T11" fmla="*/ 15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272">
                  <a:moveTo>
                    <a:pt x="314" y="157"/>
                  </a:moveTo>
                  <a:cubicBezTo>
                    <a:pt x="314" y="70"/>
                    <a:pt x="244" y="0"/>
                    <a:pt x="157" y="0"/>
                  </a:cubicBezTo>
                  <a:cubicBezTo>
                    <a:pt x="70" y="0"/>
                    <a:pt x="0" y="70"/>
                    <a:pt x="0" y="157"/>
                  </a:cubicBezTo>
                  <a:cubicBezTo>
                    <a:pt x="0" y="203"/>
                    <a:pt x="19" y="244"/>
                    <a:pt x="51" y="272"/>
                  </a:cubicBezTo>
                  <a:cubicBezTo>
                    <a:pt x="264" y="272"/>
                    <a:pt x="264" y="272"/>
                    <a:pt x="264" y="272"/>
                  </a:cubicBezTo>
                  <a:cubicBezTo>
                    <a:pt x="295" y="244"/>
                    <a:pt x="314" y="203"/>
                    <a:pt x="314" y="15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7" name="9Slide.vn 7">
              <a:extLst>
                <a:ext uri="{FF2B5EF4-FFF2-40B4-BE49-F238E27FC236}">
                  <a16:creationId xmlns:a16="http://schemas.microsoft.com/office/drawing/2014/main" id="{DC2BDD45-8249-43F8-B5E2-334B0F66B7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61187" y="2628901"/>
              <a:ext cx="623887" cy="285750"/>
            </a:xfrm>
            <a:custGeom>
              <a:avLst/>
              <a:gdLst>
                <a:gd name="T0" fmla="*/ 147 w 293"/>
                <a:gd name="T1" fmla="*/ 0 h 134"/>
                <a:gd name="T2" fmla="*/ 0 w 293"/>
                <a:gd name="T3" fmla="*/ 134 h 134"/>
                <a:gd name="T4" fmla="*/ 293 w 293"/>
                <a:gd name="T5" fmla="*/ 134 h 134"/>
                <a:gd name="T6" fmla="*/ 147 w 293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134">
                  <a:moveTo>
                    <a:pt x="147" y="0"/>
                  </a:moveTo>
                  <a:cubicBezTo>
                    <a:pt x="69" y="0"/>
                    <a:pt x="6" y="59"/>
                    <a:pt x="0" y="134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87" y="59"/>
                    <a:pt x="224" y="0"/>
                    <a:pt x="147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8" name="9Slide.vn 8">
              <a:extLst>
                <a:ext uri="{FF2B5EF4-FFF2-40B4-BE49-F238E27FC236}">
                  <a16:creationId xmlns:a16="http://schemas.microsoft.com/office/drawing/2014/main" id="{647F1C92-5745-4CDB-85DE-0F4049EAED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34262" y="2430463"/>
              <a:ext cx="727075" cy="484188"/>
            </a:xfrm>
            <a:custGeom>
              <a:avLst/>
              <a:gdLst>
                <a:gd name="T0" fmla="*/ 342 w 342"/>
                <a:gd name="T1" fmla="*/ 172 h 228"/>
                <a:gd name="T2" fmla="*/ 171 w 342"/>
                <a:gd name="T3" fmla="*/ 0 h 228"/>
                <a:gd name="T4" fmla="*/ 0 w 342"/>
                <a:gd name="T5" fmla="*/ 172 h 228"/>
                <a:gd name="T6" fmla="*/ 9 w 342"/>
                <a:gd name="T7" fmla="*/ 228 h 228"/>
                <a:gd name="T8" fmla="*/ 333 w 342"/>
                <a:gd name="T9" fmla="*/ 228 h 228"/>
                <a:gd name="T10" fmla="*/ 342 w 342"/>
                <a:gd name="T11" fmla="*/ 17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228">
                  <a:moveTo>
                    <a:pt x="342" y="172"/>
                  </a:moveTo>
                  <a:cubicBezTo>
                    <a:pt x="342" y="77"/>
                    <a:pt x="266" y="0"/>
                    <a:pt x="171" y="0"/>
                  </a:cubicBezTo>
                  <a:cubicBezTo>
                    <a:pt x="76" y="0"/>
                    <a:pt x="0" y="77"/>
                    <a:pt x="0" y="172"/>
                  </a:cubicBezTo>
                  <a:cubicBezTo>
                    <a:pt x="0" y="192"/>
                    <a:pt x="3" y="211"/>
                    <a:pt x="9" y="228"/>
                  </a:cubicBezTo>
                  <a:cubicBezTo>
                    <a:pt x="333" y="228"/>
                    <a:pt x="333" y="228"/>
                    <a:pt x="333" y="228"/>
                  </a:cubicBezTo>
                  <a:cubicBezTo>
                    <a:pt x="339" y="211"/>
                    <a:pt x="342" y="192"/>
                    <a:pt x="342" y="17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9" name="9Slide.vn 9">
              <a:extLst>
                <a:ext uri="{FF2B5EF4-FFF2-40B4-BE49-F238E27FC236}">
                  <a16:creationId xmlns:a16="http://schemas.microsoft.com/office/drawing/2014/main" id="{ECBA1749-94D9-4112-ADA3-11F77E5386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40750" y="2219326"/>
              <a:ext cx="849312" cy="695325"/>
            </a:xfrm>
            <a:custGeom>
              <a:avLst/>
              <a:gdLst>
                <a:gd name="T0" fmla="*/ 399 w 399"/>
                <a:gd name="T1" fmla="*/ 200 h 327"/>
                <a:gd name="T2" fmla="*/ 199 w 399"/>
                <a:gd name="T3" fmla="*/ 0 h 327"/>
                <a:gd name="T4" fmla="*/ 0 w 399"/>
                <a:gd name="T5" fmla="*/ 200 h 327"/>
                <a:gd name="T6" fmla="*/ 45 w 399"/>
                <a:gd name="T7" fmla="*/ 327 h 327"/>
                <a:gd name="T8" fmla="*/ 354 w 399"/>
                <a:gd name="T9" fmla="*/ 327 h 327"/>
                <a:gd name="T10" fmla="*/ 399 w 399"/>
                <a:gd name="T11" fmla="*/ 20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9" h="327">
                  <a:moveTo>
                    <a:pt x="399" y="200"/>
                  </a:moveTo>
                  <a:cubicBezTo>
                    <a:pt x="399" y="90"/>
                    <a:pt x="310" y="0"/>
                    <a:pt x="199" y="0"/>
                  </a:cubicBezTo>
                  <a:cubicBezTo>
                    <a:pt x="89" y="0"/>
                    <a:pt x="0" y="90"/>
                    <a:pt x="0" y="200"/>
                  </a:cubicBezTo>
                  <a:cubicBezTo>
                    <a:pt x="0" y="248"/>
                    <a:pt x="17" y="293"/>
                    <a:pt x="45" y="327"/>
                  </a:cubicBezTo>
                  <a:cubicBezTo>
                    <a:pt x="354" y="327"/>
                    <a:pt x="354" y="327"/>
                    <a:pt x="354" y="327"/>
                  </a:cubicBezTo>
                  <a:cubicBezTo>
                    <a:pt x="382" y="293"/>
                    <a:pt x="399" y="248"/>
                    <a:pt x="399" y="2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0" name="9Slide.vn 10">
              <a:extLst>
                <a:ext uri="{FF2B5EF4-FFF2-40B4-BE49-F238E27FC236}">
                  <a16:creationId xmlns:a16="http://schemas.microsoft.com/office/drawing/2014/main" id="{8B42ACA8-C35F-4F0F-839C-5638108F4C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72475" y="2713038"/>
              <a:ext cx="385762" cy="201613"/>
            </a:xfrm>
            <a:custGeom>
              <a:avLst/>
              <a:gdLst>
                <a:gd name="T0" fmla="*/ 181 w 181"/>
                <a:gd name="T1" fmla="*/ 90 h 95"/>
                <a:gd name="T2" fmla="*/ 90 w 181"/>
                <a:gd name="T3" fmla="*/ 0 h 95"/>
                <a:gd name="T4" fmla="*/ 0 w 181"/>
                <a:gd name="T5" fmla="*/ 90 h 95"/>
                <a:gd name="T6" fmla="*/ 0 w 181"/>
                <a:gd name="T7" fmla="*/ 95 h 95"/>
                <a:gd name="T8" fmla="*/ 181 w 181"/>
                <a:gd name="T9" fmla="*/ 95 h 95"/>
                <a:gd name="T10" fmla="*/ 181 w 181"/>
                <a:gd name="T11" fmla="*/ 9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95">
                  <a:moveTo>
                    <a:pt x="181" y="90"/>
                  </a:moveTo>
                  <a:cubicBezTo>
                    <a:pt x="181" y="40"/>
                    <a:pt x="140" y="0"/>
                    <a:pt x="90" y="0"/>
                  </a:cubicBezTo>
                  <a:cubicBezTo>
                    <a:pt x="40" y="0"/>
                    <a:pt x="0" y="40"/>
                    <a:pt x="0" y="90"/>
                  </a:cubicBezTo>
                  <a:cubicBezTo>
                    <a:pt x="0" y="92"/>
                    <a:pt x="0" y="94"/>
                    <a:pt x="0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1" y="94"/>
                    <a:pt x="181" y="92"/>
                    <a:pt x="181" y="9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1" name="9Slide.vn 11">
              <a:extLst>
                <a:ext uri="{FF2B5EF4-FFF2-40B4-BE49-F238E27FC236}">
                  <a16:creationId xmlns:a16="http://schemas.microsoft.com/office/drawing/2014/main" id="{BE114C86-C286-4168-BC27-D5DA8608B2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99325" y="2049463"/>
              <a:ext cx="287337" cy="287338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2" name="9Slide.vn 12">
              <a:extLst>
                <a:ext uri="{FF2B5EF4-FFF2-40B4-BE49-F238E27FC236}">
                  <a16:creationId xmlns:a16="http://schemas.microsoft.com/office/drawing/2014/main" id="{3FD225DF-72B1-43EF-987B-22A651A0D5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09075" y="2527301"/>
              <a:ext cx="577850" cy="387350"/>
            </a:xfrm>
            <a:custGeom>
              <a:avLst/>
              <a:gdLst>
                <a:gd name="T0" fmla="*/ 271 w 271"/>
                <a:gd name="T1" fmla="*/ 135 h 182"/>
                <a:gd name="T2" fmla="*/ 135 w 271"/>
                <a:gd name="T3" fmla="*/ 0 h 182"/>
                <a:gd name="T4" fmla="*/ 0 w 271"/>
                <a:gd name="T5" fmla="*/ 135 h 182"/>
                <a:gd name="T6" fmla="*/ 9 w 271"/>
                <a:gd name="T7" fmla="*/ 182 h 182"/>
                <a:gd name="T8" fmla="*/ 262 w 271"/>
                <a:gd name="T9" fmla="*/ 182 h 182"/>
                <a:gd name="T10" fmla="*/ 271 w 271"/>
                <a:gd name="T11" fmla="*/ 13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82">
                  <a:moveTo>
                    <a:pt x="271" y="135"/>
                  </a:moveTo>
                  <a:cubicBezTo>
                    <a:pt x="271" y="60"/>
                    <a:pt x="210" y="0"/>
                    <a:pt x="135" y="0"/>
                  </a:cubicBezTo>
                  <a:cubicBezTo>
                    <a:pt x="61" y="0"/>
                    <a:pt x="0" y="60"/>
                    <a:pt x="0" y="135"/>
                  </a:cubicBezTo>
                  <a:cubicBezTo>
                    <a:pt x="0" y="151"/>
                    <a:pt x="3" y="168"/>
                    <a:pt x="9" y="182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8" y="168"/>
                    <a:pt x="271" y="151"/>
                    <a:pt x="271" y="1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3" name="9Slide.vn 13">
              <a:extLst>
                <a:ext uri="{FF2B5EF4-FFF2-40B4-BE49-F238E27FC236}">
                  <a16:creationId xmlns:a16="http://schemas.microsoft.com/office/drawing/2014/main" id="{AB62FF57-CDC7-4C75-9419-6EC8CDC566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97762" y="2049463"/>
              <a:ext cx="663575" cy="663575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4" name="9Slide.vn 14">
              <a:extLst>
                <a:ext uri="{FF2B5EF4-FFF2-40B4-BE49-F238E27FC236}">
                  <a16:creationId xmlns:a16="http://schemas.microsoft.com/office/drawing/2014/main" id="{8EC5E6B7-CEDB-45AD-A3EC-F151369C04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58287" y="1611313"/>
              <a:ext cx="22225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5" name="9Slide.vn 15">
              <a:extLst>
                <a:ext uri="{FF2B5EF4-FFF2-40B4-BE49-F238E27FC236}">
                  <a16:creationId xmlns:a16="http://schemas.microsoft.com/office/drawing/2014/main" id="{020C92A7-BD5D-44EA-9FC7-32E1CC3E10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37387" y="2381251"/>
              <a:ext cx="20637" cy="206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6" name="9Slide.vn 16">
              <a:extLst>
                <a:ext uri="{FF2B5EF4-FFF2-40B4-BE49-F238E27FC236}">
                  <a16:creationId xmlns:a16="http://schemas.microsoft.com/office/drawing/2014/main" id="{5D58DB20-E5C7-4D02-83C8-784248649D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08912" y="1924051"/>
              <a:ext cx="41275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7" name="9Slide.vn 17">
              <a:extLst>
                <a:ext uri="{FF2B5EF4-FFF2-40B4-BE49-F238E27FC236}">
                  <a16:creationId xmlns:a16="http://schemas.microsoft.com/office/drawing/2014/main" id="{65926153-4048-4A31-A413-81A2C0AA29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42225" y="1666876"/>
              <a:ext cx="25400" cy="25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8" name="9Slide.vn 18">
              <a:extLst>
                <a:ext uri="{FF2B5EF4-FFF2-40B4-BE49-F238E27FC236}">
                  <a16:creationId xmlns:a16="http://schemas.microsoft.com/office/drawing/2014/main" id="{13411CCA-0336-4928-9DAA-04E9AB43D1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6625" y="2185988"/>
              <a:ext cx="658812" cy="555625"/>
            </a:xfrm>
            <a:custGeom>
              <a:avLst/>
              <a:gdLst>
                <a:gd name="T0" fmla="*/ 286 w 310"/>
                <a:gd name="T1" fmla="*/ 75 h 262"/>
                <a:gd name="T2" fmla="*/ 198 w 310"/>
                <a:gd name="T3" fmla="*/ 231 h 262"/>
                <a:gd name="T4" fmla="*/ 24 w 310"/>
                <a:gd name="T5" fmla="*/ 187 h 262"/>
                <a:gd name="T6" fmla="*/ 113 w 310"/>
                <a:gd name="T7" fmla="*/ 31 h 262"/>
                <a:gd name="T8" fmla="*/ 286 w 310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262">
                  <a:moveTo>
                    <a:pt x="286" y="75"/>
                  </a:moveTo>
                  <a:cubicBezTo>
                    <a:pt x="310" y="130"/>
                    <a:pt x="270" y="200"/>
                    <a:pt x="198" y="231"/>
                  </a:cubicBezTo>
                  <a:cubicBezTo>
                    <a:pt x="125" y="262"/>
                    <a:pt x="47" y="242"/>
                    <a:pt x="24" y="187"/>
                  </a:cubicBezTo>
                  <a:cubicBezTo>
                    <a:pt x="0" y="131"/>
                    <a:pt x="40" y="62"/>
                    <a:pt x="113" y="31"/>
                  </a:cubicBezTo>
                  <a:cubicBezTo>
                    <a:pt x="185" y="0"/>
                    <a:pt x="263" y="20"/>
                    <a:pt x="286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9" name="9Slide.vn 19">
              <a:extLst>
                <a:ext uri="{FF2B5EF4-FFF2-40B4-BE49-F238E27FC236}">
                  <a16:creationId xmlns:a16="http://schemas.microsoft.com/office/drawing/2014/main" id="{8BEE3559-ED77-440D-951B-E0F0413638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6400" y="2300288"/>
              <a:ext cx="487362" cy="409575"/>
            </a:xfrm>
            <a:custGeom>
              <a:avLst/>
              <a:gdLst>
                <a:gd name="T0" fmla="*/ 213 w 229"/>
                <a:gd name="T1" fmla="*/ 136 h 193"/>
                <a:gd name="T2" fmla="*/ 85 w 229"/>
                <a:gd name="T3" fmla="*/ 171 h 193"/>
                <a:gd name="T4" fmla="*/ 17 w 229"/>
                <a:gd name="T5" fmla="*/ 57 h 193"/>
                <a:gd name="T6" fmla="*/ 144 w 229"/>
                <a:gd name="T7" fmla="*/ 22 h 193"/>
                <a:gd name="T8" fmla="*/ 213 w 229"/>
                <a:gd name="T9" fmla="*/ 13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93">
                  <a:moveTo>
                    <a:pt x="213" y="136"/>
                  </a:moveTo>
                  <a:cubicBezTo>
                    <a:pt x="196" y="177"/>
                    <a:pt x="139" y="193"/>
                    <a:pt x="85" y="171"/>
                  </a:cubicBezTo>
                  <a:cubicBezTo>
                    <a:pt x="31" y="150"/>
                    <a:pt x="0" y="99"/>
                    <a:pt x="17" y="57"/>
                  </a:cubicBezTo>
                  <a:cubicBezTo>
                    <a:pt x="33" y="16"/>
                    <a:pt x="90" y="0"/>
                    <a:pt x="144" y="22"/>
                  </a:cubicBezTo>
                  <a:cubicBezTo>
                    <a:pt x="199" y="44"/>
                    <a:pt x="229" y="95"/>
                    <a:pt x="213" y="1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0" name="9Slide.vn 20">
              <a:extLst>
                <a:ext uri="{FF2B5EF4-FFF2-40B4-BE49-F238E27FC236}">
                  <a16:creationId xmlns:a16="http://schemas.microsoft.com/office/drawing/2014/main" id="{FD727B0C-15C8-493D-B884-F2363E465D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35875" y="2019301"/>
              <a:ext cx="571500" cy="481013"/>
            </a:xfrm>
            <a:custGeom>
              <a:avLst/>
              <a:gdLst>
                <a:gd name="T0" fmla="*/ 249 w 268"/>
                <a:gd name="T1" fmla="*/ 159 h 226"/>
                <a:gd name="T2" fmla="*/ 99 w 268"/>
                <a:gd name="T3" fmla="*/ 200 h 226"/>
                <a:gd name="T4" fmla="*/ 19 w 268"/>
                <a:gd name="T5" fmla="*/ 67 h 226"/>
                <a:gd name="T6" fmla="*/ 169 w 268"/>
                <a:gd name="T7" fmla="*/ 25 h 226"/>
                <a:gd name="T8" fmla="*/ 249 w 268"/>
                <a:gd name="T9" fmla="*/ 15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26">
                  <a:moveTo>
                    <a:pt x="249" y="159"/>
                  </a:moveTo>
                  <a:cubicBezTo>
                    <a:pt x="229" y="207"/>
                    <a:pt x="162" y="226"/>
                    <a:pt x="99" y="200"/>
                  </a:cubicBezTo>
                  <a:cubicBezTo>
                    <a:pt x="35" y="175"/>
                    <a:pt x="0" y="115"/>
                    <a:pt x="19" y="67"/>
                  </a:cubicBezTo>
                  <a:cubicBezTo>
                    <a:pt x="38" y="18"/>
                    <a:pt x="105" y="0"/>
                    <a:pt x="169" y="25"/>
                  </a:cubicBezTo>
                  <a:cubicBezTo>
                    <a:pt x="232" y="51"/>
                    <a:pt x="268" y="110"/>
                    <a:pt x="249" y="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1" name="9Slide.vn 21">
              <a:extLst>
                <a:ext uri="{FF2B5EF4-FFF2-40B4-BE49-F238E27FC236}">
                  <a16:creationId xmlns:a16="http://schemas.microsoft.com/office/drawing/2014/main" id="{23A7366B-635C-45D3-914C-F105156556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1850" y="2628901"/>
              <a:ext cx="300037" cy="250825"/>
            </a:xfrm>
            <a:custGeom>
              <a:avLst/>
              <a:gdLst>
                <a:gd name="T0" fmla="*/ 131 w 141"/>
                <a:gd name="T1" fmla="*/ 83 h 118"/>
                <a:gd name="T2" fmla="*/ 52 w 141"/>
                <a:gd name="T3" fmla="*/ 105 h 118"/>
                <a:gd name="T4" fmla="*/ 10 w 141"/>
                <a:gd name="T5" fmla="*/ 35 h 118"/>
                <a:gd name="T6" fmla="*/ 89 w 141"/>
                <a:gd name="T7" fmla="*/ 13 h 118"/>
                <a:gd name="T8" fmla="*/ 131 w 141"/>
                <a:gd name="T9" fmla="*/ 8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18">
                  <a:moveTo>
                    <a:pt x="131" y="83"/>
                  </a:moveTo>
                  <a:cubicBezTo>
                    <a:pt x="121" y="108"/>
                    <a:pt x="85" y="118"/>
                    <a:pt x="52" y="105"/>
                  </a:cubicBezTo>
                  <a:cubicBezTo>
                    <a:pt x="19" y="92"/>
                    <a:pt x="0" y="60"/>
                    <a:pt x="10" y="35"/>
                  </a:cubicBezTo>
                  <a:cubicBezTo>
                    <a:pt x="20" y="10"/>
                    <a:pt x="56" y="0"/>
                    <a:pt x="89" y="13"/>
                  </a:cubicBezTo>
                  <a:cubicBezTo>
                    <a:pt x="122" y="26"/>
                    <a:pt x="141" y="58"/>
                    <a:pt x="131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2" name="9Slide.vn 22">
              <a:extLst>
                <a:ext uri="{FF2B5EF4-FFF2-40B4-BE49-F238E27FC236}">
                  <a16:creationId xmlns:a16="http://schemas.microsoft.com/office/drawing/2014/main" id="{A2DC7940-4ADF-4637-B311-7414C60F0D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58300" y="842963"/>
              <a:ext cx="58737" cy="2662238"/>
            </a:xfrm>
            <a:custGeom>
              <a:avLst/>
              <a:gdLst>
                <a:gd name="T0" fmla="*/ 37 w 37"/>
                <a:gd name="T1" fmla="*/ 1677 h 1677"/>
                <a:gd name="T2" fmla="*/ 20 w 37"/>
                <a:gd name="T3" fmla="*/ 0 h 1677"/>
                <a:gd name="T4" fmla="*/ 0 w 37"/>
                <a:gd name="T5" fmla="*/ 0 h 1677"/>
                <a:gd name="T6" fmla="*/ 19 w 37"/>
                <a:gd name="T7" fmla="*/ 1664 h 1677"/>
                <a:gd name="T8" fmla="*/ 37 w 37"/>
                <a:gd name="T9" fmla="*/ 1677 h 1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677">
                  <a:moveTo>
                    <a:pt x="37" y="1677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9" y="1664"/>
                  </a:lnTo>
                  <a:lnTo>
                    <a:pt x="37" y="1677"/>
                  </a:lnTo>
                  <a:close/>
                </a:path>
              </a:pathLst>
            </a:cu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3" name="9Slide.vn 23">
              <a:extLst>
                <a:ext uri="{FF2B5EF4-FFF2-40B4-BE49-F238E27FC236}">
                  <a16:creationId xmlns:a16="http://schemas.microsoft.com/office/drawing/2014/main" id="{55D70081-A406-4CB9-8A06-396FE739CE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94775" y="965201"/>
              <a:ext cx="57150" cy="2540000"/>
            </a:xfrm>
            <a:custGeom>
              <a:avLst/>
              <a:gdLst>
                <a:gd name="T0" fmla="*/ 36 w 36"/>
                <a:gd name="T1" fmla="*/ 1600 h 1600"/>
                <a:gd name="T2" fmla="*/ 19 w 36"/>
                <a:gd name="T3" fmla="*/ 0 h 1600"/>
                <a:gd name="T4" fmla="*/ 0 w 36"/>
                <a:gd name="T5" fmla="*/ 0 h 1600"/>
                <a:gd name="T6" fmla="*/ 19 w 36"/>
                <a:gd name="T7" fmla="*/ 1587 h 1600"/>
                <a:gd name="T8" fmla="*/ 36 w 36"/>
                <a:gd name="T9" fmla="*/ 160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600">
                  <a:moveTo>
                    <a:pt x="36" y="160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19" y="1587"/>
                  </a:lnTo>
                  <a:lnTo>
                    <a:pt x="36" y="1600"/>
                  </a:lnTo>
                  <a:close/>
                </a:path>
              </a:pathLst>
            </a:cu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4" name="9Slide.vn 24">
              <a:extLst>
                <a:ext uri="{FF2B5EF4-FFF2-40B4-BE49-F238E27FC236}">
                  <a16:creationId xmlns:a16="http://schemas.microsoft.com/office/drawing/2014/main" id="{2FBA9842-5684-49EB-89CC-1BB07E6606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99537" y="836613"/>
              <a:ext cx="301625" cy="2100263"/>
            </a:xfrm>
            <a:custGeom>
              <a:avLst/>
              <a:gdLst>
                <a:gd name="T0" fmla="*/ 18 w 190"/>
                <a:gd name="T1" fmla="*/ 1323 h 1323"/>
                <a:gd name="T2" fmla="*/ 12 w 190"/>
                <a:gd name="T3" fmla="*/ 1315 h 1323"/>
                <a:gd name="T4" fmla="*/ 174 w 190"/>
                <a:gd name="T5" fmla="*/ 1194 h 1323"/>
                <a:gd name="T6" fmla="*/ 6 w 190"/>
                <a:gd name="T7" fmla="*/ 1038 h 1323"/>
                <a:gd name="T8" fmla="*/ 173 w 190"/>
                <a:gd name="T9" fmla="*/ 930 h 1323"/>
                <a:gd name="T10" fmla="*/ 6 w 190"/>
                <a:gd name="T11" fmla="*/ 795 h 1323"/>
                <a:gd name="T12" fmla="*/ 173 w 190"/>
                <a:gd name="T13" fmla="*/ 702 h 1323"/>
                <a:gd name="T14" fmla="*/ 6 w 190"/>
                <a:gd name="T15" fmla="*/ 551 h 1323"/>
                <a:gd name="T16" fmla="*/ 166 w 190"/>
                <a:gd name="T17" fmla="*/ 459 h 1323"/>
                <a:gd name="T18" fmla="*/ 0 w 190"/>
                <a:gd name="T19" fmla="*/ 322 h 1323"/>
                <a:gd name="T20" fmla="*/ 158 w 190"/>
                <a:gd name="T21" fmla="*/ 206 h 1323"/>
                <a:gd name="T22" fmla="*/ 5 w 190"/>
                <a:gd name="T23" fmla="*/ 85 h 1323"/>
                <a:gd name="T24" fmla="*/ 173 w 190"/>
                <a:gd name="T25" fmla="*/ 0 h 1323"/>
                <a:gd name="T26" fmla="*/ 178 w 190"/>
                <a:gd name="T27" fmla="*/ 9 h 1323"/>
                <a:gd name="T28" fmla="*/ 25 w 190"/>
                <a:gd name="T29" fmla="*/ 87 h 1323"/>
                <a:gd name="T30" fmla="*/ 175 w 190"/>
                <a:gd name="T31" fmla="*/ 206 h 1323"/>
                <a:gd name="T32" fmla="*/ 17 w 190"/>
                <a:gd name="T33" fmla="*/ 322 h 1323"/>
                <a:gd name="T34" fmla="*/ 185 w 190"/>
                <a:gd name="T35" fmla="*/ 460 h 1323"/>
                <a:gd name="T36" fmla="*/ 24 w 190"/>
                <a:gd name="T37" fmla="*/ 552 h 1323"/>
                <a:gd name="T38" fmla="*/ 190 w 190"/>
                <a:gd name="T39" fmla="*/ 704 h 1323"/>
                <a:gd name="T40" fmla="*/ 24 w 190"/>
                <a:gd name="T41" fmla="*/ 796 h 1323"/>
                <a:gd name="T42" fmla="*/ 190 w 190"/>
                <a:gd name="T43" fmla="*/ 931 h 1323"/>
                <a:gd name="T44" fmla="*/ 24 w 190"/>
                <a:gd name="T45" fmla="*/ 1040 h 1323"/>
                <a:gd name="T46" fmla="*/ 190 w 190"/>
                <a:gd name="T47" fmla="*/ 1194 h 1323"/>
                <a:gd name="T48" fmla="*/ 18 w 190"/>
                <a:gd name="T49" fmla="*/ 1323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323">
                  <a:moveTo>
                    <a:pt x="18" y="1323"/>
                  </a:moveTo>
                  <a:lnTo>
                    <a:pt x="12" y="1315"/>
                  </a:lnTo>
                  <a:lnTo>
                    <a:pt x="174" y="1194"/>
                  </a:lnTo>
                  <a:lnTo>
                    <a:pt x="6" y="1038"/>
                  </a:lnTo>
                  <a:lnTo>
                    <a:pt x="173" y="930"/>
                  </a:lnTo>
                  <a:lnTo>
                    <a:pt x="6" y="795"/>
                  </a:lnTo>
                  <a:lnTo>
                    <a:pt x="173" y="702"/>
                  </a:lnTo>
                  <a:lnTo>
                    <a:pt x="6" y="551"/>
                  </a:lnTo>
                  <a:lnTo>
                    <a:pt x="166" y="459"/>
                  </a:lnTo>
                  <a:lnTo>
                    <a:pt x="0" y="322"/>
                  </a:lnTo>
                  <a:lnTo>
                    <a:pt x="158" y="206"/>
                  </a:lnTo>
                  <a:lnTo>
                    <a:pt x="5" y="85"/>
                  </a:lnTo>
                  <a:lnTo>
                    <a:pt x="173" y="0"/>
                  </a:lnTo>
                  <a:lnTo>
                    <a:pt x="178" y="9"/>
                  </a:lnTo>
                  <a:lnTo>
                    <a:pt x="25" y="87"/>
                  </a:lnTo>
                  <a:lnTo>
                    <a:pt x="175" y="206"/>
                  </a:lnTo>
                  <a:lnTo>
                    <a:pt x="17" y="322"/>
                  </a:lnTo>
                  <a:lnTo>
                    <a:pt x="185" y="460"/>
                  </a:lnTo>
                  <a:lnTo>
                    <a:pt x="24" y="552"/>
                  </a:lnTo>
                  <a:lnTo>
                    <a:pt x="190" y="704"/>
                  </a:lnTo>
                  <a:lnTo>
                    <a:pt x="24" y="796"/>
                  </a:lnTo>
                  <a:lnTo>
                    <a:pt x="190" y="931"/>
                  </a:lnTo>
                  <a:lnTo>
                    <a:pt x="24" y="1040"/>
                  </a:lnTo>
                  <a:lnTo>
                    <a:pt x="190" y="1194"/>
                  </a:lnTo>
                  <a:lnTo>
                    <a:pt x="18" y="1323"/>
                  </a:lnTo>
                  <a:close/>
                </a:path>
              </a:pathLst>
            </a:cu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5" name="9Slide.vn 25">
              <a:extLst>
                <a:ext uri="{FF2B5EF4-FFF2-40B4-BE49-F238E27FC236}">
                  <a16:creationId xmlns:a16="http://schemas.microsoft.com/office/drawing/2014/main" id="{E5448137-E1C2-4F13-9DF0-EE3DA635FC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91412" y="1241426"/>
              <a:ext cx="2397125" cy="25400"/>
            </a:xfrm>
            <a:custGeom>
              <a:avLst/>
              <a:gdLst>
                <a:gd name="T0" fmla="*/ 1510 w 1510"/>
                <a:gd name="T1" fmla="*/ 0 h 16"/>
                <a:gd name="T2" fmla="*/ 0 w 1510"/>
                <a:gd name="T3" fmla="*/ 0 h 16"/>
                <a:gd name="T4" fmla="*/ 0 w 1510"/>
                <a:gd name="T5" fmla="*/ 16 h 16"/>
                <a:gd name="T6" fmla="*/ 1510 w 1510"/>
                <a:gd name="T7" fmla="*/ 14 h 16"/>
                <a:gd name="T8" fmla="*/ 1510 w 151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0" h="16">
                  <a:moveTo>
                    <a:pt x="151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510" y="14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6" name="9Slide.vn 26">
              <a:extLst>
                <a:ext uri="{FF2B5EF4-FFF2-40B4-BE49-F238E27FC236}">
                  <a16:creationId xmlns:a16="http://schemas.microsoft.com/office/drawing/2014/main" id="{9E55EE1B-2EEA-4C2C-8BBC-179B4463E2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92975" y="1485901"/>
              <a:ext cx="2847975" cy="25400"/>
            </a:xfrm>
            <a:custGeom>
              <a:avLst/>
              <a:gdLst>
                <a:gd name="T0" fmla="*/ 1794 w 1794"/>
                <a:gd name="T1" fmla="*/ 0 h 16"/>
                <a:gd name="T2" fmla="*/ 0 w 1794"/>
                <a:gd name="T3" fmla="*/ 0 h 16"/>
                <a:gd name="T4" fmla="*/ 0 w 1794"/>
                <a:gd name="T5" fmla="*/ 16 h 16"/>
                <a:gd name="T6" fmla="*/ 1794 w 1794"/>
                <a:gd name="T7" fmla="*/ 15 h 16"/>
                <a:gd name="T8" fmla="*/ 1794 w 179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4" h="16">
                  <a:moveTo>
                    <a:pt x="1794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794" y="15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7" name="9Slide.vn 27">
              <a:extLst>
                <a:ext uri="{FF2B5EF4-FFF2-40B4-BE49-F238E27FC236}">
                  <a16:creationId xmlns:a16="http://schemas.microsoft.com/office/drawing/2014/main" id="{50F9E520-4894-4BCD-8FCD-5740634D73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92975" y="1485901"/>
              <a:ext cx="2847975" cy="25400"/>
            </a:xfrm>
            <a:custGeom>
              <a:avLst/>
              <a:gdLst>
                <a:gd name="T0" fmla="*/ 1794 w 1794"/>
                <a:gd name="T1" fmla="*/ 0 h 16"/>
                <a:gd name="T2" fmla="*/ 0 w 1794"/>
                <a:gd name="T3" fmla="*/ 0 h 16"/>
                <a:gd name="T4" fmla="*/ 0 w 1794"/>
                <a:gd name="T5" fmla="*/ 16 h 16"/>
                <a:gd name="T6" fmla="*/ 1794 w 1794"/>
                <a:gd name="T7" fmla="*/ 15 h 16"/>
                <a:gd name="T8" fmla="*/ 1794 w 179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4" h="16">
                  <a:moveTo>
                    <a:pt x="1794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794" y="15"/>
                  </a:lnTo>
                  <a:lnTo>
                    <a:pt x="17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8" name="9Slide.vn 28">
              <a:extLst>
                <a:ext uri="{FF2B5EF4-FFF2-40B4-BE49-F238E27FC236}">
                  <a16:creationId xmlns:a16="http://schemas.microsoft.com/office/drawing/2014/main" id="{BCCC9AC4-A355-4F6A-8002-E949087918C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97737" y="1227138"/>
              <a:ext cx="2849562" cy="288925"/>
            </a:xfrm>
            <a:custGeom>
              <a:avLst/>
              <a:gdLst>
                <a:gd name="T0" fmla="*/ 1788 w 1795"/>
                <a:gd name="T1" fmla="*/ 182 h 182"/>
                <a:gd name="T2" fmla="*/ 1632 w 1795"/>
                <a:gd name="T3" fmla="*/ 31 h 182"/>
                <a:gd name="T4" fmla="*/ 1473 w 1795"/>
                <a:gd name="T5" fmla="*/ 179 h 182"/>
                <a:gd name="T6" fmla="*/ 1351 w 1795"/>
                <a:gd name="T7" fmla="*/ 25 h 182"/>
                <a:gd name="T8" fmla="*/ 1246 w 1795"/>
                <a:gd name="T9" fmla="*/ 171 h 182"/>
                <a:gd name="T10" fmla="*/ 1081 w 1795"/>
                <a:gd name="T11" fmla="*/ 24 h 182"/>
                <a:gd name="T12" fmla="*/ 979 w 1795"/>
                <a:gd name="T13" fmla="*/ 171 h 182"/>
                <a:gd name="T14" fmla="*/ 845 w 1795"/>
                <a:gd name="T15" fmla="*/ 32 h 182"/>
                <a:gd name="T16" fmla="*/ 707 w 1795"/>
                <a:gd name="T17" fmla="*/ 181 h 182"/>
                <a:gd name="T18" fmla="*/ 601 w 1795"/>
                <a:gd name="T19" fmla="*/ 25 h 182"/>
                <a:gd name="T20" fmla="*/ 472 w 1795"/>
                <a:gd name="T21" fmla="*/ 173 h 182"/>
                <a:gd name="T22" fmla="*/ 378 w 1795"/>
                <a:gd name="T23" fmla="*/ 33 h 182"/>
                <a:gd name="T24" fmla="*/ 249 w 1795"/>
                <a:gd name="T25" fmla="*/ 177 h 182"/>
                <a:gd name="T26" fmla="*/ 124 w 1795"/>
                <a:gd name="T27" fmla="*/ 17 h 182"/>
                <a:gd name="T28" fmla="*/ 8 w 1795"/>
                <a:gd name="T29" fmla="*/ 175 h 182"/>
                <a:gd name="T30" fmla="*/ 0 w 1795"/>
                <a:gd name="T31" fmla="*/ 169 h 182"/>
                <a:gd name="T32" fmla="*/ 124 w 1795"/>
                <a:gd name="T33" fmla="*/ 0 h 182"/>
                <a:gd name="T34" fmla="*/ 251 w 1795"/>
                <a:gd name="T35" fmla="*/ 161 h 182"/>
                <a:gd name="T36" fmla="*/ 379 w 1795"/>
                <a:gd name="T37" fmla="*/ 16 h 182"/>
                <a:gd name="T38" fmla="*/ 473 w 1795"/>
                <a:gd name="T39" fmla="*/ 155 h 182"/>
                <a:gd name="T40" fmla="*/ 602 w 1795"/>
                <a:gd name="T41" fmla="*/ 8 h 182"/>
                <a:gd name="T42" fmla="*/ 708 w 1795"/>
                <a:gd name="T43" fmla="*/ 163 h 182"/>
                <a:gd name="T44" fmla="*/ 845 w 1795"/>
                <a:gd name="T45" fmla="*/ 16 h 182"/>
                <a:gd name="T46" fmla="*/ 978 w 1795"/>
                <a:gd name="T47" fmla="*/ 155 h 182"/>
                <a:gd name="T48" fmla="*/ 1080 w 1795"/>
                <a:gd name="T49" fmla="*/ 9 h 182"/>
                <a:gd name="T50" fmla="*/ 1245 w 1795"/>
                <a:gd name="T51" fmla="*/ 155 h 182"/>
                <a:gd name="T52" fmla="*/ 1349 w 1795"/>
                <a:gd name="T53" fmla="*/ 8 h 182"/>
                <a:gd name="T54" fmla="*/ 1473 w 1795"/>
                <a:gd name="T55" fmla="*/ 165 h 182"/>
                <a:gd name="T56" fmla="*/ 1632 w 1795"/>
                <a:gd name="T57" fmla="*/ 16 h 182"/>
                <a:gd name="T58" fmla="*/ 1795 w 1795"/>
                <a:gd name="T59" fmla="*/ 174 h 182"/>
                <a:gd name="T60" fmla="*/ 1788 w 1795"/>
                <a:gd name="T6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95" h="182">
                  <a:moveTo>
                    <a:pt x="1788" y="182"/>
                  </a:moveTo>
                  <a:lnTo>
                    <a:pt x="1632" y="31"/>
                  </a:lnTo>
                  <a:lnTo>
                    <a:pt x="1473" y="179"/>
                  </a:lnTo>
                  <a:lnTo>
                    <a:pt x="1351" y="25"/>
                  </a:lnTo>
                  <a:lnTo>
                    <a:pt x="1246" y="171"/>
                  </a:lnTo>
                  <a:lnTo>
                    <a:pt x="1081" y="24"/>
                  </a:lnTo>
                  <a:lnTo>
                    <a:pt x="979" y="171"/>
                  </a:lnTo>
                  <a:lnTo>
                    <a:pt x="845" y="32"/>
                  </a:lnTo>
                  <a:lnTo>
                    <a:pt x="707" y="181"/>
                  </a:lnTo>
                  <a:lnTo>
                    <a:pt x="601" y="25"/>
                  </a:lnTo>
                  <a:lnTo>
                    <a:pt x="472" y="173"/>
                  </a:lnTo>
                  <a:lnTo>
                    <a:pt x="378" y="33"/>
                  </a:lnTo>
                  <a:lnTo>
                    <a:pt x="249" y="177"/>
                  </a:lnTo>
                  <a:lnTo>
                    <a:pt x="124" y="17"/>
                  </a:lnTo>
                  <a:lnTo>
                    <a:pt x="8" y="175"/>
                  </a:lnTo>
                  <a:lnTo>
                    <a:pt x="0" y="169"/>
                  </a:lnTo>
                  <a:lnTo>
                    <a:pt x="124" y="0"/>
                  </a:lnTo>
                  <a:lnTo>
                    <a:pt x="251" y="161"/>
                  </a:lnTo>
                  <a:lnTo>
                    <a:pt x="379" y="16"/>
                  </a:lnTo>
                  <a:lnTo>
                    <a:pt x="473" y="155"/>
                  </a:lnTo>
                  <a:lnTo>
                    <a:pt x="602" y="8"/>
                  </a:lnTo>
                  <a:lnTo>
                    <a:pt x="708" y="163"/>
                  </a:lnTo>
                  <a:lnTo>
                    <a:pt x="845" y="16"/>
                  </a:lnTo>
                  <a:lnTo>
                    <a:pt x="978" y="155"/>
                  </a:lnTo>
                  <a:lnTo>
                    <a:pt x="1080" y="9"/>
                  </a:lnTo>
                  <a:lnTo>
                    <a:pt x="1245" y="155"/>
                  </a:lnTo>
                  <a:lnTo>
                    <a:pt x="1349" y="8"/>
                  </a:lnTo>
                  <a:lnTo>
                    <a:pt x="1473" y="165"/>
                  </a:lnTo>
                  <a:lnTo>
                    <a:pt x="1632" y="16"/>
                  </a:lnTo>
                  <a:lnTo>
                    <a:pt x="1795" y="174"/>
                  </a:lnTo>
                  <a:lnTo>
                    <a:pt x="1788" y="182"/>
                  </a:lnTo>
                  <a:close/>
                </a:path>
              </a:pathLst>
            </a:cu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9" name="9Slide.vn 29">
              <a:extLst>
                <a:ext uri="{FF2B5EF4-FFF2-40B4-BE49-F238E27FC236}">
                  <a16:creationId xmlns:a16="http://schemas.microsoft.com/office/drawing/2014/main" id="{8719A0F4-2B7C-45D1-9F7D-AEBB9BDBBB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97737" y="1227138"/>
              <a:ext cx="2849562" cy="288925"/>
            </a:xfrm>
            <a:custGeom>
              <a:avLst/>
              <a:gdLst>
                <a:gd name="T0" fmla="*/ 1788 w 1795"/>
                <a:gd name="T1" fmla="*/ 182 h 182"/>
                <a:gd name="T2" fmla="*/ 1632 w 1795"/>
                <a:gd name="T3" fmla="*/ 31 h 182"/>
                <a:gd name="T4" fmla="*/ 1473 w 1795"/>
                <a:gd name="T5" fmla="*/ 179 h 182"/>
                <a:gd name="T6" fmla="*/ 1351 w 1795"/>
                <a:gd name="T7" fmla="*/ 25 h 182"/>
                <a:gd name="T8" fmla="*/ 1246 w 1795"/>
                <a:gd name="T9" fmla="*/ 171 h 182"/>
                <a:gd name="T10" fmla="*/ 1081 w 1795"/>
                <a:gd name="T11" fmla="*/ 24 h 182"/>
                <a:gd name="T12" fmla="*/ 979 w 1795"/>
                <a:gd name="T13" fmla="*/ 171 h 182"/>
                <a:gd name="T14" fmla="*/ 845 w 1795"/>
                <a:gd name="T15" fmla="*/ 32 h 182"/>
                <a:gd name="T16" fmla="*/ 707 w 1795"/>
                <a:gd name="T17" fmla="*/ 181 h 182"/>
                <a:gd name="T18" fmla="*/ 601 w 1795"/>
                <a:gd name="T19" fmla="*/ 25 h 182"/>
                <a:gd name="T20" fmla="*/ 472 w 1795"/>
                <a:gd name="T21" fmla="*/ 173 h 182"/>
                <a:gd name="T22" fmla="*/ 378 w 1795"/>
                <a:gd name="T23" fmla="*/ 33 h 182"/>
                <a:gd name="T24" fmla="*/ 249 w 1795"/>
                <a:gd name="T25" fmla="*/ 177 h 182"/>
                <a:gd name="T26" fmla="*/ 124 w 1795"/>
                <a:gd name="T27" fmla="*/ 17 h 182"/>
                <a:gd name="T28" fmla="*/ 8 w 1795"/>
                <a:gd name="T29" fmla="*/ 175 h 182"/>
                <a:gd name="T30" fmla="*/ 0 w 1795"/>
                <a:gd name="T31" fmla="*/ 169 h 182"/>
                <a:gd name="T32" fmla="*/ 124 w 1795"/>
                <a:gd name="T33" fmla="*/ 0 h 182"/>
                <a:gd name="T34" fmla="*/ 251 w 1795"/>
                <a:gd name="T35" fmla="*/ 161 h 182"/>
                <a:gd name="T36" fmla="*/ 379 w 1795"/>
                <a:gd name="T37" fmla="*/ 16 h 182"/>
                <a:gd name="T38" fmla="*/ 473 w 1795"/>
                <a:gd name="T39" fmla="*/ 155 h 182"/>
                <a:gd name="T40" fmla="*/ 602 w 1795"/>
                <a:gd name="T41" fmla="*/ 8 h 182"/>
                <a:gd name="T42" fmla="*/ 708 w 1795"/>
                <a:gd name="T43" fmla="*/ 163 h 182"/>
                <a:gd name="T44" fmla="*/ 845 w 1795"/>
                <a:gd name="T45" fmla="*/ 16 h 182"/>
                <a:gd name="T46" fmla="*/ 978 w 1795"/>
                <a:gd name="T47" fmla="*/ 155 h 182"/>
                <a:gd name="T48" fmla="*/ 1080 w 1795"/>
                <a:gd name="T49" fmla="*/ 9 h 182"/>
                <a:gd name="T50" fmla="*/ 1245 w 1795"/>
                <a:gd name="T51" fmla="*/ 155 h 182"/>
                <a:gd name="T52" fmla="*/ 1349 w 1795"/>
                <a:gd name="T53" fmla="*/ 8 h 182"/>
                <a:gd name="T54" fmla="*/ 1473 w 1795"/>
                <a:gd name="T55" fmla="*/ 165 h 182"/>
                <a:gd name="T56" fmla="*/ 1632 w 1795"/>
                <a:gd name="T57" fmla="*/ 16 h 182"/>
                <a:gd name="T58" fmla="*/ 1795 w 1795"/>
                <a:gd name="T59" fmla="*/ 174 h 182"/>
                <a:gd name="T60" fmla="*/ 1788 w 1795"/>
                <a:gd name="T6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95" h="182">
                  <a:moveTo>
                    <a:pt x="1788" y="182"/>
                  </a:moveTo>
                  <a:lnTo>
                    <a:pt x="1632" y="31"/>
                  </a:lnTo>
                  <a:lnTo>
                    <a:pt x="1473" y="179"/>
                  </a:lnTo>
                  <a:lnTo>
                    <a:pt x="1351" y="25"/>
                  </a:lnTo>
                  <a:lnTo>
                    <a:pt x="1246" y="171"/>
                  </a:lnTo>
                  <a:lnTo>
                    <a:pt x="1081" y="24"/>
                  </a:lnTo>
                  <a:lnTo>
                    <a:pt x="979" y="171"/>
                  </a:lnTo>
                  <a:lnTo>
                    <a:pt x="845" y="32"/>
                  </a:lnTo>
                  <a:lnTo>
                    <a:pt x="707" y="181"/>
                  </a:lnTo>
                  <a:lnTo>
                    <a:pt x="601" y="25"/>
                  </a:lnTo>
                  <a:lnTo>
                    <a:pt x="472" y="173"/>
                  </a:lnTo>
                  <a:lnTo>
                    <a:pt x="378" y="33"/>
                  </a:lnTo>
                  <a:lnTo>
                    <a:pt x="249" y="177"/>
                  </a:lnTo>
                  <a:lnTo>
                    <a:pt x="124" y="17"/>
                  </a:lnTo>
                  <a:lnTo>
                    <a:pt x="8" y="175"/>
                  </a:lnTo>
                  <a:lnTo>
                    <a:pt x="0" y="169"/>
                  </a:lnTo>
                  <a:lnTo>
                    <a:pt x="124" y="0"/>
                  </a:lnTo>
                  <a:lnTo>
                    <a:pt x="251" y="161"/>
                  </a:lnTo>
                  <a:lnTo>
                    <a:pt x="379" y="16"/>
                  </a:lnTo>
                  <a:lnTo>
                    <a:pt x="473" y="155"/>
                  </a:lnTo>
                  <a:lnTo>
                    <a:pt x="602" y="8"/>
                  </a:lnTo>
                  <a:lnTo>
                    <a:pt x="708" y="163"/>
                  </a:lnTo>
                  <a:lnTo>
                    <a:pt x="845" y="16"/>
                  </a:lnTo>
                  <a:lnTo>
                    <a:pt x="978" y="155"/>
                  </a:lnTo>
                  <a:lnTo>
                    <a:pt x="1080" y="9"/>
                  </a:lnTo>
                  <a:lnTo>
                    <a:pt x="1245" y="155"/>
                  </a:lnTo>
                  <a:lnTo>
                    <a:pt x="1349" y="8"/>
                  </a:lnTo>
                  <a:lnTo>
                    <a:pt x="1473" y="165"/>
                  </a:lnTo>
                  <a:lnTo>
                    <a:pt x="1632" y="16"/>
                  </a:lnTo>
                  <a:lnTo>
                    <a:pt x="1795" y="174"/>
                  </a:lnTo>
                  <a:lnTo>
                    <a:pt x="1788" y="1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0" name="9Slide.vn 30">
              <a:extLst>
                <a:ext uri="{FF2B5EF4-FFF2-40B4-BE49-F238E27FC236}">
                  <a16:creationId xmlns:a16="http://schemas.microsoft.com/office/drawing/2014/main" id="{67E2A23F-9CFF-4FB9-89C5-6FCB73EF49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18612" y="777876"/>
              <a:ext cx="120650" cy="123825"/>
            </a:xfrm>
            <a:prstGeom prst="ellipse">
              <a:avLst/>
            </a:pr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1" name="9Slide.vn 31">
              <a:extLst>
                <a:ext uri="{FF2B5EF4-FFF2-40B4-BE49-F238E27FC236}">
                  <a16:creationId xmlns:a16="http://schemas.microsoft.com/office/drawing/2014/main" id="{4BE13342-4260-47D6-97C4-C2ADA0D0D9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29500" y="1192213"/>
              <a:ext cx="123825" cy="123825"/>
            </a:xfrm>
            <a:prstGeom prst="ellipse">
              <a:avLst/>
            </a:pr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2" name="9Slide.vn 32">
              <a:extLst>
                <a:ext uri="{FF2B5EF4-FFF2-40B4-BE49-F238E27FC236}">
                  <a16:creationId xmlns:a16="http://schemas.microsoft.com/office/drawing/2014/main" id="{3900C259-D098-4F37-BED2-952D84C9DE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42175" y="1436688"/>
              <a:ext cx="123825" cy="123825"/>
            </a:xfrm>
            <a:prstGeom prst="ellipse">
              <a:avLst/>
            </a:pr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3" name="9Slide.vn 33">
              <a:extLst>
                <a:ext uri="{FF2B5EF4-FFF2-40B4-BE49-F238E27FC236}">
                  <a16:creationId xmlns:a16="http://schemas.microsoft.com/office/drawing/2014/main" id="{E011C77F-560C-4E06-9B6D-22FADF7BA1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31112" y="1436688"/>
              <a:ext cx="123825" cy="123825"/>
            </a:xfrm>
            <a:prstGeom prst="ellipse">
              <a:avLst/>
            </a:pr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4" name="9Slide.vn 34">
              <a:extLst>
                <a:ext uri="{FF2B5EF4-FFF2-40B4-BE49-F238E27FC236}">
                  <a16:creationId xmlns:a16="http://schemas.microsoft.com/office/drawing/2014/main" id="{0D9FA807-C8B4-4415-98C7-487D808E99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80625" y="1436688"/>
              <a:ext cx="122237" cy="123825"/>
            </a:xfrm>
            <a:prstGeom prst="ellipse">
              <a:avLst/>
            </a:pr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5" name="9Slide.vn 35">
              <a:extLst>
                <a:ext uri="{FF2B5EF4-FFF2-40B4-BE49-F238E27FC236}">
                  <a16:creationId xmlns:a16="http://schemas.microsoft.com/office/drawing/2014/main" id="{3B0D12B8-29CE-4408-86D9-F6803CCFAD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40912" y="1216026"/>
              <a:ext cx="74612" cy="74613"/>
            </a:xfrm>
            <a:prstGeom prst="ellipse">
              <a:avLst/>
            </a:pr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6" name="9Slide.vn 36">
              <a:extLst>
                <a:ext uri="{FF2B5EF4-FFF2-40B4-BE49-F238E27FC236}">
                  <a16:creationId xmlns:a16="http://schemas.microsoft.com/office/drawing/2014/main" id="{66D2E3F2-2BB8-40A9-8536-9D391B15E9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947150" y="1154113"/>
              <a:ext cx="417512" cy="582613"/>
            </a:xfrm>
            <a:prstGeom prst="rect">
              <a:avLst/>
            </a:pr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7" name="9Slide.vn 37">
              <a:extLst>
                <a:ext uri="{FF2B5EF4-FFF2-40B4-BE49-F238E27FC236}">
                  <a16:creationId xmlns:a16="http://schemas.microsoft.com/office/drawing/2014/main" id="{23164A7F-5039-4813-B5D6-D288DB8750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994775" y="1214438"/>
              <a:ext cx="204787" cy="284163"/>
            </a:xfrm>
            <a:prstGeom prst="rect">
              <a:avLst/>
            </a:prstGeom>
            <a:solidFill>
              <a:srgbClr val="80B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8" name="9Slide.vn 38">
              <a:extLst>
                <a:ext uri="{FF2B5EF4-FFF2-40B4-BE49-F238E27FC236}">
                  <a16:creationId xmlns:a16="http://schemas.microsoft.com/office/drawing/2014/main" id="{C3A35E18-F14F-4010-8FA7-404EC48BD3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94562" y="1560513"/>
              <a:ext cx="23812" cy="1368425"/>
            </a:xfrm>
            <a:custGeom>
              <a:avLst/>
              <a:gdLst>
                <a:gd name="T0" fmla="*/ 4 w 15"/>
                <a:gd name="T1" fmla="*/ 862 h 862"/>
                <a:gd name="T2" fmla="*/ 0 w 15"/>
                <a:gd name="T3" fmla="*/ 0 h 862"/>
                <a:gd name="T4" fmla="*/ 11 w 15"/>
                <a:gd name="T5" fmla="*/ 0 h 862"/>
                <a:gd name="T6" fmla="*/ 15 w 15"/>
                <a:gd name="T7" fmla="*/ 862 h 862"/>
                <a:gd name="T8" fmla="*/ 4 w 15"/>
                <a:gd name="T9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62">
                  <a:moveTo>
                    <a:pt x="4" y="862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5" y="862"/>
                  </a:lnTo>
                  <a:lnTo>
                    <a:pt x="4" y="862"/>
                  </a:lnTo>
                  <a:close/>
                </a:path>
              </a:pathLst>
            </a:cu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9" name="9Slide.vn 39">
              <a:extLst>
                <a:ext uri="{FF2B5EF4-FFF2-40B4-BE49-F238E27FC236}">
                  <a16:creationId xmlns:a16="http://schemas.microsoft.com/office/drawing/2014/main" id="{C1B40ABF-2A24-4B96-A143-EB510993276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80325" y="1535113"/>
              <a:ext cx="23812" cy="1370013"/>
            </a:xfrm>
            <a:custGeom>
              <a:avLst/>
              <a:gdLst>
                <a:gd name="T0" fmla="*/ 6 w 15"/>
                <a:gd name="T1" fmla="*/ 863 h 863"/>
                <a:gd name="T2" fmla="*/ 0 w 15"/>
                <a:gd name="T3" fmla="*/ 0 h 863"/>
                <a:gd name="T4" fmla="*/ 11 w 15"/>
                <a:gd name="T5" fmla="*/ 0 h 863"/>
                <a:gd name="T6" fmla="*/ 15 w 15"/>
                <a:gd name="T7" fmla="*/ 862 h 863"/>
                <a:gd name="T8" fmla="*/ 6 w 15"/>
                <a:gd name="T9" fmla="*/ 86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63">
                  <a:moveTo>
                    <a:pt x="6" y="863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5" y="862"/>
                  </a:lnTo>
                  <a:lnTo>
                    <a:pt x="6" y="863"/>
                  </a:lnTo>
                  <a:close/>
                </a:path>
              </a:pathLst>
            </a:custGeom>
            <a:solidFill>
              <a:srgbClr val="99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0" name="9Slide.vn 40">
              <a:extLst>
                <a:ext uri="{FF2B5EF4-FFF2-40B4-BE49-F238E27FC236}">
                  <a16:creationId xmlns:a16="http://schemas.microsoft.com/office/drawing/2014/main" id="{96F88ED3-2FF7-4F12-8600-1B1988799F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53150" y="1885951"/>
              <a:ext cx="592137" cy="590550"/>
            </a:xfrm>
            <a:custGeom>
              <a:avLst/>
              <a:gdLst>
                <a:gd name="T0" fmla="*/ 139 w 278"/>
                <a:gd name="T1" fmla="*/ 0 h 278"/>
                <a:gd name="T2" fmla="*/ 0 w 278"/>
                <a:gd name="T3" fmla="*/ 139 h 278"/>
                <a:gd name="T4" fmla="*/ 139 w 278"/>
                <a:gd name="T5" fmla="*/ 278 h 278"/>
                <a:gd name="T6" fmla="*/ 278 w 278"/>
                <a:gd name="T7" fmla="*/ 139 h 278"/>
                <a:gd name="T8" fmla="*/ 139 w 278"/>
                <a:gd name="T9" fmla="*/ 0 h 278"/>
                <a:gd name="T10" fmla="*/ 139 w 278"/>
                <a:gd name="T11" fmla="*/ 237 h 278"/>
                <a:gd name="T12" fmla="*/ 41 w 278"/>
                <a:gd name="T13" fmla="*/ 139 h 278"/>
                <a:gd name="T14" fmla="*/ 139 w 278"/>
                <a:gd name="T15" fmla="*/ 41 h 278"/>
                <a:gd name="T16" fmla="*/ 237 w 278"/>
                <a:gd name="T17" fmla="*/ 139 h 278"/>
                <a:gd name="T18" fmla="*/ 139 w 278"/>
                <a:gd name="T19" fmla="*/ 23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78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  <a:moveTo>
                    <a:pt x="139" y="237"/>
                  </a:moveTo>
                  <a:cubicBezTo>
                    <a:pt x="85" y="237"/>
                    <a:pt x="41" y="193"/>
                    <a:pt x="41" y="139"/>
                  </a:cubicBezTo>
                  <a:cubicBezTo>
                    <a:pt x="41" y="85"/>
                    <a:pt x="85" y="41"/>
                    <a:pt x="139" y="41"/>
                  </a:cubicBezTo>
                  <a:cubicBezTo>
                    <a:pt x="193" y="41"/>
                    <a:pt x="237" y="85"/>
                    <a:pt x="237" y="139"/>
                  </a:cubicBezTo>
                  <a:cubicBezTo>
                    <a:pt x="237" y="193"/>
                    <a:pt x="193" y="237"/>
                    <a:pt x="139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1" name="9Slide.vn 41">
              <a:extLst>
                <a:ext uri="{FF2B5EF4-FFF2-40B4-BE49-F238E27FC236}">
                  <a16:creationId xmlns:a16="http://schemas.microsoft.com/office/drawing/2014/main" id="{51FE7736-E9F9-41D3-8D91-21F2F14C1C2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9212" y="1817688"/>
              <a:ext cx="69850" cy="139700"/>
            </a:xfrm>
            <a:custGeom>
              <a:avLst/>
              <a:gdLst>
                <a:gd name="T0" fmla="*/ 10 w 44"/>
                <a:gd name="T1" fmla="*/ 88 h 88"/>
                <a:gd name="T2" fmla="*/ 0 w 44"/>
                <a:gd name="T3" fmla="*/ 0 h 88"/>
                <a:gd name="T4" fmla="*/ 44 w 44"/>
                <a:gd name="T5" fmla="*/ 0 h 88"/>
                <a:gd name="T6" fmla="*/ 44 w 44"/>
                <a:gd name="T7" fmla="*/ 88 h 88"/>
                <a:gd name="T8" fmla="*/ 10 w 44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8">
                  <a:moveTo>
                    <a:pt x="10" y="88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88"/>
                  </a:lnTo>
                  <a:lnTo>
                    <a:pt x="10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2" name="9Slide.vn 42">
              <a:extLst>
                <a:ext uri="{FF2B5EF4-FFF2-40B4-BE49-F238E27FC236}">
                  <a16:creationId xmlns:a16="http://schemas.microsoft.com/office/drawing/2014/main" id="{DCA1D6AC-A3F8-4410-BC68-95A44146CA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34112" y="1878013"/>
              <a:ext cx="123825" cy="125413"/>
            </a:xfrm>
            <a:custGeom>
              <a:avLst/>
              <a:gdLst>
                <a:gd name="T0" fmla="*/ 53 w 78"/>
                <a:gd name="T1" fmla="*/ 79 h 79"/>
                <a:gd name="T2" fmla="*/ 0 w 78"/>
                <a:gd name="T3" fmla="*/ 18 h 79"/>
                <a:gd name="T4" fmla="*/ 26 w 78"/>
                <a:gd name="T5" fmla="*/ 0 h 79"/>
                <a:gd name="T6" fmla="*/ 78 w 78"/>
                <a:gd name="T7" fmla="*/ 60 h 79"/>
                <a:gd name="T8" fmla="*/ 53 w 78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9">
                  <a:moveTo>
                    <a:pt x="53" y="79"/>
                  </a:moveTo>
                  <a:lnTo>
                    <a:pt x="0" y="18"/>
                  </a:lnTo>
                  <a:lnTo>
                    <a:pt x="26" y="0"/>
                  </a:lnTo>
                  <a:lnTo>
                    <a:pt x="78" y="60"/>
                  </a:lnTo>
                  <a:lnTo>
                    <a:pt x="53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3" name="9Slide.vn 43">
              <a:extLst>
                <a:ext uri="{FF2B5EF4-FFF2-40B4-BE49-F238E27FC236}">
                  <a16:creationId xmlns:a16="http://schemas.microsoft.com/office/drawing/2014/main" id="{F6C4B638-787F-4281-914A-7B4A8462D9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29337" y="1995488"/>
              <a:ext cx="141287" cy="90488"/>
            </a:xfrm>
            <a:custGeom>
              <a:avLst/>
              <a:gdLst>
                <a:gd name="T0" fmla="*/ 77 w 89"/>
                <a:gd name="T1" fmla="*/ 57 h 57"/>
                <a:gd name="T2" fmla="*/ 0 w 89"/>
                <a:gd name="T3" fmla="*/ 30 h 57"/>
                <a:gd name="T4" fmla="*/ 14 w 89"/>
                <a:gd name="T5" fmla="*/ 0 h 57"/>
                <a:gd name="T6" fmla="*/ 89 w 89"/>
                <a:gd name="T7" fmla="*/ 26 h 57"/>
                <a:gd name="T8" fmla="*/ 77 w 89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7">
                  <a:moveTo>
                    <a:pt x="77" y="57"/>
                  </a:moveTo>
                  <a:lnTo>
                    <a:pt x="0" y="30"/>
                  </a:lnTo>
                  <a:lnTo>
                    <a:pt x="14" y="0"/>
                  </a:lnTo>
                  <a:lnTo>
                    <a:pt x="89" y="26"/>
                  </a:lnTo>
                  <a:lnTo>
                    <a:pt x="77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4" name="9Slide.vn 44">
              <a:extLst>
                <a:ext uri="{FF2B5EF4-FFF2-40B4-BE49-F238E27FC236}">
                  <a16:creationId xmlns:a16="http://schemas.microsoft.com/office/drawing/2014/main" id="{E777691C-2022-41E6-B702-BACBD66C0A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97587" y="2143126"/>
              <a:ext cx="128587" cy="57150"/>
            </a:xfrm>
            <a:custGeom>
              <a:avLst/>
              <a:gdLst>
                <a:gd name="T0" fmla="*/ 81 w 81"/>
                <a:gd name="T1" fmla="*/ 32 h 36"/>
                <a:gd name="T2" fmla="*/ 0 w 81"/>
                <a:gd name="T3" fmla="*/ 36 h 36"/>
                <a:gd name="T4" fmla="*/ 0 w 81"/>
                <a:gd name="T5" fmla="*/ 5 h 36"/>
                <a:gd name="T6" fmla="*/ 81 w 81"/>
                <a:gd name="T7" fmla="*/ 0 h 36"/>
                <a:gd name="T8" fmla="*/ 81 w 81"/>
                <a:gd name="T9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6">
                  <a:moveTo>
                    <a:pt x="81" y="32"/>
                  </a:moveTo>
                  <a:lnTo>
                    <a:pt x="0" y="36"/>
                  </a:lnTo>
                  <a:lnTo>
                    <a:pt x="0" y="5"/>
                  </a:lnTo>
                  <a:lnTo>
                    <a:pt x="81" y="0"/>
                  </a:lnTo>
                  <a:lnTo>
                    <a:pt x="81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5" name="9Slide.vn 45">
              <a:extLst>
                <a:ext uri="{FF2B5EF4-FFF2-40B4-BE49-F238E27FC236}">
                  <a16:creationId xmlns:a16="http://schemas.microsoft.com/office/drawing/2014/main" id="{E9F27EF5-88FC-4D6C-BB72-20482B9F87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19812" y="2252663"/>
              <a:ext cx="133350" cy="103188"/>
            </a:xfrm>
            <a:custGeom>
              <a:avLst/>
              <a:gdLst>
                <a:gd name="T0" fmla="*/ 84 w 84"/>
                <a:gd name="T1" fmla="*/ 31 h 65"/>
                <a:gd name="T2" fmla="*/ 10 w 84"/>
                <a:gd name="T3" fmla="*/ 65 h 65"/>
                <a:gd name="T4" fmla="*/ 0 w 84"/>
                <a:gd name="T5" fmla="*/ 35 h 65"/>
                <a:gd name="T6" fmla="*/ 72 w 84"/>
                <a:gd name="T7" fmla="*/ 0 h 65"/>
                <a:gd name="T8" fmla="*/ 84 w 84"/>
                <a:gd name="T9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5">
                  <a:moveTo>
                    <a:pt x="84" y="31"/>
                  </a:moveTo>
                  <a:lnTo>
                    <a:pt x="10" y="65"/>
                  </a:lnTo>
                  <a:lnTo>
                    <a:pt x="0" y="35"/>
                  </a:lnTo>
                  <a:lnTo>
                    <a:pt x="72" y="0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6" name="9Slide.vn 46">
              <a:extLst>
                <a:ext uri="{FF2B5EF4-FFF2-40B4-BE49-F238E27FC236}">
                  <a16:creationId xmlns:a16="http://schemas.microsoft.com/office/drawing/2014/main" id="{8912C57A-B3C9-4EBC-9AAA-51E6A1663F9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00775" y="2346326"/>
              <a:ext cx="149225" cy="161925"/>
            </a:xfrm>
            <a:custGeom>
              <a:avLst/>
              <a:gdLst>
                <a:gd name="T0" fmla="*/ 94 w 94"/>
                <a:gd name="T1" fmla="*/ 23 h 102"/>
                <a:gd name="T2" fmla="*/ 41 w 94"/>
                <a:gd name="T3" fmla="*/ 102 h 102"/>
                <a:gd name="T4" fmla="*/ 0 w 94"/>
                <a:gd name="T5" fmla="*/ 71 h 102"/>
                <a:gd name="T6" fmla="*/ 70 w 94"/>
                <a:gd name="T7" fmla="*/ 0 h 102"/>
                <a:gd name="T8" fmla="*/ 94 w 94"/>
                <a:gd name="T9" fmla="*/ 2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02">
                  <a:moveTo>
                    <a:pt x="94" y="23"/>
                  </a:moveTo>
                  <a:lnTo>
                    <a:pt x="41" y="102"/>
                  </a:lnTo>
                  <a:lnTo>
                    <a:pt x="0" y="71"/>
                  </a:lnTo>
                  <a:lnTo>
                    <a:pt x="70" y="0"/>
                  </a:lnTo>
                  <a:lnTo>
                    <a:pt x="94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7" name="9Slide.vn 47">
              <a:extLst>
                <a:ext uri="{FF2B5EF4-FFF2-40B4-BE49-F238E27FC236}">
                  <a16:creationId xmlns:a16="http://schemas.microsoft.com/office/drawing/2014/main" id="{666A5CBC-B8A8-417B-8233-8EFAF72200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50025" y="2346326"/>
              <a:ext cx="123825" cy="125413"/>
            </a:xfrm>
            <a:custGeom>
              <a:avLst/>
              <a:gdLst>
                <a:gd name="T0" fmla="*/ 27 w 78"/>
                <a:gd name="T1" fmla="*/ 0 h 79"/>
                <a:gd name="T2" fmla="*/ 78 w 78"/>
                <a:gd name="T3" fmla="*/ 61 h 79"/>
                <a:gd name="T4" fmla="*/ 52 w 78"/>
                <a:gd name="T5" fmla="*/ 79 h 79"/>
                <a:gd name="T6" fmla="*/ 0 w 78"/>
                <a:gd name="T7" fmla="*/ 19 h 79"/>
                <a:gd name="T8" fmla="*/ 27 w 78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9">
                  <a:moveTo>
                    <a:pt x="27" y="0"/>
                  </a:moveTo>
                  <a:lnTo>
                    <a:pt x="78" y="61"/>
                  </a:lnTo>
                  <a:lnTo>
                    <a:pt x="52" y="79"/>
                  </a:lnTo>
                  <a:lnTo>
                    <a:pt x="0" y="1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8" name="9Slide.vn 48">
              <a:extLst>
                <a:ext uri="{FF2B5EF4-FFF2-40B4-BE49-F238E27FC236}">
                  <a16:creationId xmlns:a16="http://schemas.microsoft.com/office/drawing/2014/main" id="{86B60DEB-0B6F-4F71-A34B-15986839F2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37337" y="2263776"/>
              <a:ext cx="158750" cy="106363"/>
            </a:xfrm>
            <a:custGeom>
              <a:avLst/>
              <a:gdLst>
                <a:gd name="T0" fmla="*/ 12 w 100"/>
                <a:gd name="T1" fmla="*/ 0 h 67"/>
                <a:gd name="T2" fmla="*/ 100 w 100"/>
                <a:gd name="T3" fmla="*/ 26 h 67"/>
                <a:gd name="T4" fmla="*/ 83 w 100"/>
                <a:gd name="T5" fmla="*/ 67 h 67"/>
                <a:gd name="T6" fmla="*/ 0 w 100"/>
                <a:gd name="T7" fmla="*/ 31 h 67"/>
                <a:gd name="T8" fmla="*/ 12 w 100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7">
                  <a:moveTo>
                    <a:pt x="12" y="0"/>
                  </a:moveTo>
                  <a:lnTo>
                    <a:pt x="100" y="26"/>
                  </a:lnTo>
                  <a:lnTo>
                    <a:pt x="83" y="67"/>
                  </a:lnTo>
                  <a:lnTo>
                    <a:pt x="0" y="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9" name="9Slide.vn 49">
              <a:extLst>
                <a:ext uri="{FF2B5EF4-FFF2-40B4-BE49-F238E27FC236}">
                  <a16:creationId xmlns:a16="http://schemas.microsoft.com/office/drawing/2014/main" id="{972EA14F-6DED-4310-BF3B-C43D7CE0CC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81787" y="2149476"/>
              <a:ext cx="127000" cy="57150"/>
            </a:xfrm>
            <a:custGeom>
              <a:avLst/>
              <a:gdLst>
                <a:gd name="T0" fmla="*/ 0 w 80"/>
                <a:gd name="T1" fmla="*/ 4 h 36"/>
                <a:gd name="T2" fmla="*/ 80 w 80"/>
                <a:gd name="T3" fmla="*/ 0 h 36"/>
                <a:gd name="T4" fmla="*/ 80 w 80"/>
                <a:gd name="T5" fmla="*/ 31 h 36"/>
                <a:gd name="T6" fmla="*/ 0 w 80"/>
                <a:gd name="T7" fmla="*/ 36 h 36"/>
                <a:gd name="T8" fmla="*/ 0 w 80"/>
                <a:gd name="T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6">
                  <a:moveTo>
                    <a:pt x="0" y="4"/>
                  </a:moveTo>
                  <a:lnTo>
                    <a:pt x="80" y="0"/>
                  </a:lnTo>
                  <a:lnTo>
                    <a:pt x="80" y="31"/>
                  </a:lnTo>
                  <a:lnTo>
                    <a:pt x="0" y="3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0" name="9Slide.vn 50">
              <a:extLst>
                <a:ext uri="{FF2B5EF4-FFF2-40B4-BE49-F238E27FC236}">
                  <a16:creationId xmlns:a16="http://schemas.microsoft.com/office/drawing/2014/main" id="{7E42DAB4-3A5A-4047-8858-96802BF535D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54800" y="1993901"/>
              <a:ext cx="133350" cy="101600"/>
            </a:xfrm>
            <a:custGeom>
              <a:avLst/>
              <a:gdLst>
                <a:gd name="T0" fmla="*/ 0 w 84"/>
                <a:gd name="T1" fmla="*/ 34 h 64"/>
                <a:gd name="T2" fmla="*/ 73 w 84"/>
                <a:gd name="T3" fmla="*/ 0 h 64"/>
                <a:gd name="T4" fmla="*/ 84 w 84"/>
                <a:gd name="T5" fmla="*/ 30 h 64"/>
                <a:gd name="T6" fmla="*/ 12 w 84"/>
                <a:gd name="T7" fmla="*/ 64 h 64"/>
                <a:gd name="T8" fmla="*/ 0 w 84"/>
                <a:gd name="T9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4">
                  <a:moveTo>
                    <a:pt x="0" y="34"/>
                  </a:moveTo>
                  <a:lnTo>
                    <a:pt x="73" y="0"/>
                  </a:lnTo>
                  <a:lnTo>
                    <a:pt x="84" y="30"/>
                  </a:lnTo>
                  <a:lnTo>
                    <a:pt x="12" y="6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1" name="9Slide.vn 51">
              <a:extLst>
                <a:ext uri="{FF2B5EF4-FFF2-40B4-BE49-F238E27FC236}">
                  <a16:creationId xmlns:a16="http://schemas.microsoft.com/office/drawing/2014/main" id="{FD36A6AB-92D1-4880-B8D7-89E2CC3851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57962" y="1843088"/>
              <a:ext cx="134937" cy="160338"/>
            </a:xfrm>
            <a:custGeom>
              <a:avLst/>
              <a:gdLst>
                <a:gd name="T0" fmla="*/ 0 w 85"/>
                <a:gd name="T1" fmla="*/ 78 h 101"/>
                <a:gd name="T2" fmla="*/ 50 w 85"/>
                <a:gd name="T3" fmla="*/ 0 h 101"/>
                <a:gd name="T4" fmla="*/ 85 w 85"/>
                <a:gd name="T5" fmla="*/ 38 h 101"/>
                <a:gd name="T6" fmla="*/ 24 w 85"/>
                <a:gd name="T7" fmla="*/ 101 h 101"/>
                <a:gd name="T8" fmla="*/ 0 w 85"/>
                <a:gd name="T9" fmla="*/ 7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01">
                  <a:moveTo>
                    <a:pt x="0" y="78"/>
                  </a:moveTo>
                  <a:lnTo>
                    <a:pt x="50" y="0"/>
                  </a:lnTo>
                  <a:lnTo>
                    <a:pt x="85" y="38"/>
                  </a:lnTo>
                  <a:lnTo>
                    <a:pt x="24" y="10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2" name="9Slide.vn 52">
              <a:extLst>
                <a:ext uri="{FF2B5EF4-FFF2-40B4-BE49-F238E27FC236}">
                  <a16:creationId xmlns:a16="http://schemas.microsoft.com/office/drawing/2014/main" id="{D616C323-B6D4-4DE1-A0D0-519E439D028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8737" y="2393951"/>
              <a:ext cx="60325" cy="127000"/>
            </a:xfrm>
            <a:custGeom>
              <a:avLst/>
              <a:gdLst>
                <a:gd name="T0" fmla="*/ 34 w 38"/>
                <a:gd name="T1" fmla="*/ 0 h 80"/>
                <a:gd name="T2" fmla="*/ 38 w 38"/>
                <a:gd name="T3" fmla="*/ 80 h 80"/>
                <a:gd name="T4" fmla="*/ 6 w 38"/>
                <a:gd name="T5" fmla="*/ 80 h 80"/>
                <a:gd name="T6" fmla="*/ 0 w 38"/>
                <a:gd name="T7" fmla="*/ 0 h 80"/>
                <a:gd name="T8" fmla="*/ 34 w 38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0">
                  <a:moveTo>
                    <a:pt x="34" y="0"/>
                  </a:moveTo>
                  <a:lnTo>
                    <a:pt x="38" y="80"/>
                  </a:lnTo>
                  <a:lnTo>
                    <a:pt x="6" y="80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3" name="9Slide.vn 53">
              <a:extLst>
                <a:ext uri="{FF2B5EF4-FFF2-40B4-BE49-F238E27FC236}">
                  <a16:creationId xmlns:a16="http://schemas.microsoft.com/office/drawing/2014/main" id="{670802AC-7C92-4A0E-84DC-F44FDBEF98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41912" y="1395413"/>
              <a:ext cx="823912" cy="822325"/>
            </a:xfrm>
            <a:custGeom>
              <a:avLst/>
              <a:gdLst>
                <a:gd name="T0" fmla="*/ 382 w 387"/>
                <a:gd name="T1" fmla="*/ 184 h 387"/>
                <a:gd name="T2" fmla="*/ 184 w 387"/>
                <a:gd name="T3" fmla="*/ 5 h 387"/>
                <a:gd name="T4" fmla="*/ 5 w 387"/>
                <a:gd name="T5" fmla="*/ 202 h 387"/>
                <a:gd name="T6" fmla="*/ 202 w 387"/>
                <a:gd name="T7" fmla="*/ 382 h 387"/>
                <a:gd name="T8" fmla="*/ 382 w 387"/>
                <a:gd name="T9" fmla="*/ 184 h 387"/>
                <a:gd name="T10" fmla="*/ 60 w 387"/>
                <a:gd name="T11" fmla="*/ 199 h 387"/>
                <a:gd name="T12" fmla="*/ 187 w 387"/>
                <a:gd name="T13" fmla="*/ 60 h 387"/>
                <a:gd name="T14" fmla="*/ 326 w 387"/>
                <a:gd name="T15" fmla="*/ 187 h 387"/>
                <a:gd name="T16" fmla="*/ 199 w 387"/>
                <a:gd name="T17" fmla="*/ 326 h 387"/>
                <a:gd name="T18" fmla="*/ 60 w 387"/>
                <a:gd name="T19" fmla="*/ 199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7" h="387">
                  <a:moveTo>
                    <a:pt x="382" y="184"/>
                  </a:moveTo>
                  <a:cubicBezTo>
                    <a:pt x="377" y="80"/>
                    <a:pt x="289" y="0"/>
                    <a:pt x="184" y="5"/>
                  </a:cubicBezTo>
                  <a:cubicBezTo>
                    <a:pt x="80" y="10"/>
                    <a:pt x="0" y="98"/>
                    <a:pt x="5" y="202"/>
                  </a:cubicBezTo>
                  <a:cubicBezTo>
                    <a:pt x="10" y="306"/>
                    <a:pt x="98" y="387"/>
                    <a:pt x="202" y="382"/>
                  </a:cubicBezTo>
                  <a:cubicBezTo>
                    <a:pt x="306" y="377"/>
                    <a:pt x="387" y="289"/>
                    <a:pt x="382" y="184"/>
                  </a:cubicBezTo>
                  <a:close/>
                  <a:moveTo>
                    <a:pt x="60" y="199"/>
                  </a:moveTo>
                  <a:cubicBezTo>
                    <a:pt x="57" y="126"/>
                    <a:pt x="114" y="64"/>
                    <a:pt x="187" y="60"/>
                  </a:cubicBezTo>
                  <a:cubicBezTo>
                    <a:pt x="260" y="57"/>
                    <a:pt x="323" y="114"/>
                    <a:pt x="326" y="187"/>
                  </a:cubicBezTo>
                  <a:cubicBezTo>
                    <a:pt x="330" y="260"/>
                    <a:pt x="273" y="323"/>
                    <a:pt x="199" y="326"/>
                  </a:cubicBezTo>
                  <a:cubicBezTo>
                    <a:pt x="126" y="330"/>
                    <a:pt x="64" y="273"/>
                    <a:pt x="60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4" name="9Slide.vn 54">
              <a:extLst>
                <a:ext uri="{FF2B5EF4-FFF2-40B4-BE49-F238E27FC236}">
                  <a16:creationId xmlns:a16="http://schemas.microsoft.com/office/drawing/2014/main" id="{BF8E9073-6F8D-40BE-9AD4-27ACEBE969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53112" y="1712913"/>
              <a:ext cx="198437" cy="104775"/>
            </a:xfrm>
            <a:custGeom>
              <a:avLst/>
              <a:gdLst>
                <a:gd name="T0" fmla="*/ 0 w 125"/>
                <a:gd name="T1" fmla="*/ 21 h 66"/>
                <a:gd name="T2" fmla="*/ 122 w 125"/>
                <a:gd name="T3" fmla="*/ 0 h 66"/>
                <a:gd name="T4" fmla="*/ 125 w 125"/>
                <a:gd name="T5" fmla="*/ 61 h 66"/>
                <a:gd name="T6" fmla="*/ 3 w 125"/>
                <a:gd name="T7" fmla="*/ 66 h 66"/>
                <a:gd name="T8" fmla="*/ 0 w 125"/>
                <a:gd name="T9" fmla="*/ 2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0" y="21"/>
                  </a:moveTo>
                  <a:lnTo>
                    <a:pt x="122" y="0"/>
                  </a:lnTo>
                  <a:lnTo>
                    <a:pt x="125" y="61"/>
                  </a:lnTo>
                  <a:lnTo>
                    <a:pt x="3" y="66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5" name="9Slide.vn 55">
              <a:extLst>
                <a:ext uri="{FF2B5EF4-FFF2-40B4-BE49-F238E27FC236}">
                  <a16:creationId xmlns:a16="http://schemas.microsoft.com/office/drawing/2014/main" id="{EA2D84DD-8B26-496E-B8D0-A62BD2EDF7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86437" y="1497013"/>
              <a:ext cx="171450" cy="171450"/>
            </a:xfrm>
            <a:custGeom>
              <a:avLst/>
              <a:gdLst>
                <a:gd name="T0" fmla="*/ 0 w 108"/>
                <a:gd name="T1" fmla="*/ 74 h 108"/>
                <a:gd name="T2" fmla="*/ 81 w 108"/>
                <a:gd name="T3" fmla="*/ 0 h 108"/>
                <a:gd name="T4" fmla="*/ 108 w 108"/>
                <a:gd name="T5" fmla="*/ 33 h 108"/>
                <a:gd name="T6" fmla="*/ 29 w 108"/>
                <a:gd name="T7" fmla="*/ 108 h 108"/>
                <a:gd name="T8" fmla="*/ 0 w 108"/>
                <a:gd name="T9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0" y="74"/>
                  </a:moveTo>
                  <a:lnTo>
                    <a:pt x="81" y="0"/>
                  </a:lnTo>
                  <a:lnTo>
                    <a:pt x="108" y="33"/>
                  </a:lnTo>
                  <a:lnTo>
                    <a:pt x="29" y="108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6" name="9Slide.vn 56">
              <a:extLst>
                <a:ext uri="{FF2B5EF4-FFF2-40B4-BE49-F238E27FC236}">
                  <a16:creationId xmlns:a16="http://schemas.microsoft.com/office/drawing/2014/main" id="{105EB441-5759-450F-A884-81864E4E70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72137" y="1365251"/>
              <a:ext cx="112712" cy="190500"/>
            </a:xfrm>
            <a:custGeom>
              <a:avLst/>
              <a:gdLst>
                <a:gd name="T0" fmla="*/ 0 w 71"/>
                <a:gd name="T1" fmla="*/ 104 h 120"/>
                <a:gd name="T2" fmla="*/ 32 w 71"/>
                <a:gd name="T3" fmla="*/ 0 h 120"/>
                <a:gd name="T4" fmla="*/ 71 w 71"/>
                <a:gd name="T5" fmla="*/ 15 h 120"/>
                <a:gd name="T6" fmla="*/ 42 w 71"/>
                <a:gd name="T7" fmla="*/ 120 h 120"/>
                <a:gd name="T8" fmla="*/ 0 w 71"/>
                <a:gd name="T9" fmla="*/ 10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0">
                  <a:moveTo>
                    <a:pt x="0" y="104"/>
                  </a:moveTo>
                  <a:lnTo>
                    <a:pt x="32" y="0"/>
                  </a:lnTo>
                  <a:lnTo>
                    <a:pt x="71" y="15"/>
                  </a:lnTo>
                  <a:lnTo>
                    <a:pt x="42" y="12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7" name="9Slide.vn 57">
              <a:extLst>
                <a:ext uri="{FF2B5EF4-FFF2-40B4-BE49-F238E27FC236}">
                  <a16:creationId xmlns:a16="http://schemas.microsoft.com/office/drawing/2014/main" id="{897F0063-164F-411E-B030-BAFF6790BA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05450" y="1328738"/>
              <a:ext cx="87312" cy="174625"/>
            </a:xfrm>
            <a:custGeom>
              <a:avLst/>
              <a:gdLst>
                <a:gd name="T0" fmla="*/ 10 w 55"/>
                <a:gd name="T1" fmla="*/ 110 h 110"/>
                <a:gd name="T2" fmla="*/ 0 w 55"/>
                <a:gd name="T3" fmla="*/ 2 h 110"/>
                <a:gd name="T4" fmla="*/ 43 w 55"/>
                <a:gd name="T5" fmla="*/ 0 h 110"/>
                <a:gd name="T6" fmla="*/ 55 w 55"/>
                <a:gd name="T7" fmla="*/ 109 h 110"/>
                <a:gd name="T8" fmla="*/ 10 w 5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10">
                  <a:moveTo>
                    <a:pt x="10" y="110"/>
                  </a:moveTo>
                  <a:lnTo>
                    <a:pt x="0" y="2"/>
                  </a:lnTo>
                  <a:lnTo>
                    <a:pt x="43" y="0"/>
                  </a:lnTo>
                  <a:lnTo>
                    <a:pt x="55" y="109"/>
                  </a:lnTo>
                  <a:lnTo>
                    <a:pt x="1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8" name="9Slide.vn 58">
              <a:extLst>
                <a:ext uri="{FF2B5EF4-FFF2-40B4-BE49-F238E27FC236}">
                  <a16:creationId xmlns:a16="http://schemas.microsoft.com/office/drawing/2014/main" id="{384A2D89-9733-471B-866A-D6511323C8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97487" y="1366838"/>
              <a:ext cx="144462" cy="180975"/>
            </a:xfrm>
            <a:custGeom>
              <a:avLst/>
              <a:gdLst>
                <a:gd name="T0" fmla="*/ 50 w 91"/>
                <a:gd name="T1" fmla="*/ 114 h 114"/>
                <a:gd name="T2" fmla="*/ 0 w 91"/>
                <a:gd name="T3" fmla="*/ 18 h 114"/>
                <a:gd name="T4" fmla="*/ 39 w 91"/>
                <a:gd name="T5" fmla="*/ 0 h 114"/>
                <a:gd name="T6" fmla="*/ 91 w 91"/>
                <a:gd name="T7" fmla="*/ 95 h 114"/>
                <a:gd name="T8" fmla="*/ 50 w 9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4">
                  <a:moveTo>
                    <a:pt x="50" y="114"/>
                  </a:moveTo>
                  <a:lnTo>
                    <a:pt x="0" y="18"/>
                  </a:lnTo>
                  <a:lnTo>
                    <a:pt x="39" y="0"/>
                  </a:lnTo>
                  <a:lnTo>
                    <a:pt x="91" y="95"/>
                  </a:lnTo>
                  <a:lnTo>
                    <a:pt x="50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9" name="9Slide.vn 59">
              <a:extLst>
                <a:ext uri="{FF2B5EF4-FFF2-40B4-BE49-F238E27FC236}">
                  <a16:creationId xmlns:a16="http://schemas.microsoft.com/office/drawing/2014/main" id="{2BAA4253-A19F-4EC2-9D93-04C8B5772E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97462" y="1489076"/>
              <a:ext cx="220662" cy="192088"/>
            </a:xfrm>
            <a:custGeom>
              <a:avLst/>
              <a:gdLst>
                <a:gd name="T0" fmla="*/ 110 w 139"/>
                <a:gd name="T1" fmla="*/ 121 h 121"/>
                <a:gd name="T2" fmla="*/ 0 w 139"/>
                <a:gd name="T3" fmla="*/ 57 h 121"/>
                <a:gd name="T4" fmla="*/ 39 w 139"/>
                <a:gd name="T5" fmla="*/ 0 h 121"/>
                <a:gd name="T6" fmla="*/ 139 w 139"/>
                <a:gd name="T7" fmla="*/ 88 h 121"/>
                <a:gd name="T8" fmla="*/ 110 w 13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1">
                  <a:moveTo>
                    <a:pt x="110" y="121"/>
                  </a:moveTo>
                  <a:lnTo>
                    <a:pt x="0" y="57"/>
                  </a:lnTo>
                  <a:lnTo>
                    <a:pt x="39" y="0"/>
                  </a:lnTo>
                  <a:lnTo>
                    <a:pt x="139" y="88"/>
                  </a:lnTo>
                  <a:lnTo>
                    <a:pt x="110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0" name="9Slide.vn 60">
              <a:extLst>
                <a:ext uri="{FF2B5EF4-FFF2-40B4-BE49-F238E27FC236}">
                  <a16:creationId xmlns:a16="http://schemas.microsoft.com/office/drawing/2014/main" id="{0BC157CC-837B-4E9D-9D60-CF4ABE69DF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68900" y="1954213"/>
              <a:ext cx="171450" cy="169863"/>
            </a:xfrm>
            <a:custGeom>
              <a:avLst/>
              <a:gdLst>
                <a:gd name="T0" fmla="*/ 108 w 108"/>
                <a:gd name="T1" fmla="*/ 33 h 107"/>
                <a:gd name="T2" fmla="*/ 27 w 108"/>
                <a:gd name="T3" fmla="*/ 107 h 107"/>
                <a:gd name="T4" fmla="*/ 0 w 108"/>
                <a:gd name="T5" fmla="*/ 75 h 107"/>
                <a:gd name="T6" fmla="*/ 78 w 108"/>
                <a:gd name="T7" fmla="*/ 0 h 107"/>
                <a:gd name="T8" fmla="*/ 108 w 108"/>
                <a:gd name="T9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7">
                  <a:moveTo>
                    <a:pt x="108" y="33"/>
                  </a:moveTo>
                  <a:lnTo>
                    <a:pt x="27" y="107"/>
                  </a:lnTo>
                  <a:lnTo>
                    <a:pt x="0" y="75"/>
                  </a:lnTo>
                  <a:lnTo>
                    <a:pt x="78" y="0"/>
                  </a:lnTo>
                  <a:lnTo>
                    <a:pt x="108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1" name="9Slide.vn 61">
              <a:extLst>
                <a:ext uri="{FF2B5EF4-FFF2-40B4-BE49-F238E27FC236}">
                  <a16:creationId xmlns:a16="http://schemas.microsoft.com/office/drawing/2014/main" id="{D954AA5D-A6D6-42DA-84E5-FF56C7561E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16537" y="2066926"/>
              <a:ext cx="138112" cy="219075"/>
            </a:xfrm>
            <a:custGeom>
              <a:avLst/>
              <a:gdLst>
                <a:gd name="T0" fmla="*/ 87 w 87"/>
                <a:gd name="T1" fmla="*/ 16 h 138"/>
                <a:gd name="T2" fmla="*/ 58 w 87"/>
                <a:gd name="T3" fmla="*/ 138 h 138"/>
                <a:gd name="T4" fmla="*/ 0 w 87"/>
                <a:gd name="T5" fmla="*/ 115 h 138"/>
                <a:gd name="T6" fmla="*/ 44 w 87"/>
                <a:gd name="T7" fmla="*/ 0 h 138"/>
                <a:gd name="T8" fmla="*/ 87 w 87"/>
                <a:gd name="T9" fmla="*/ 1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38">
                  <a:moveTo>
                    <a:pt x="87" y="16"/>
                  </a:moveTo>
                  <a:lnTo>
                    <a:pt x="58" y="138"/>
                  </a:lnTo>
                  <a:lnTo>
                    <a:pt x="0" y="115"/>
                  </a:lnTo>
                  <a:lnTo>
                    <a:pt x="44" y="0"/>
                  </a:lnTo>
                  <a:lnTo>
                    <a:pt x="8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2" name="9Slide.vn 62">
              <a:extLst>
                <a:ext uri="{FF2B5EF4-FFF2-40B4-BE49-F238E27FC236}">
                  <a16:creationId xmlns:a16="http://schemas.microsoft.com/office/drawing/2014/main" id="{927E9545-5338-4680-8698-0A872B2418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34025" y="2119313"/>
              <a:ext cx="84137" cy="174625"/>
            </a:xfrm>
            <a:custGeom>
              <a:avLst/>
              <a:gdLst>
                <a:gd name="T0" fmla="*/ 44 w 53"/>
                <a:gd name="T1" fmla="*/ 0 h 110"/>
                <a:gd name="T2" fmla="*/ 53 w 53"/>
                <a:gd name="T3" fmla="*/ 109 h 110"/>
                <a:gd name="T4" fmla="*/ 12 w 53"/>
                <a:gd name="T5" fmla="*/ 110 h 110"/>
                <a:gd name="T6" fmla="*/ 0 w 53"/>
                <a:gd name="T7" fmla="*/ 1 h 110"/>
                <a:gd name="T8" fmla="*/ 44 w 53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10">
                  <a:moveTo>
                    <a:pt x="44" y="0"/>
                  </a:moveTo>
                  <a:lnTo>
                    <a:pt x="53" y="109"/>
                  </a:lnTo>
                  <a:lnTo>
                    <a:pt x="12" y="110"/>
                  </a:lnTo>
                  <a:lnTo>
                    <a:pt x="0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3" name="9Slide.vn 63">
              <a:extLst>
                <a:ext uri="{FF2B5EF4-FFF2-40B4-BE49-F238E27FC236}">
                  <a16:creationId xmlns:a16="http://schemas.microsoft.com/office/drawing/2014/main" id="{823B955C-DD8D-4264-9E6F-B3D1ABBF79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83250" y="2074863"/>
              <a:ext cx="144462" cy="180975"/>
            </a:xfrm>
            <a:custGeom>
              <a:avLst/>
              <a:gdLst>
                <a:gd name="T0" fmla="*/ 41 w 91"/>
                <a:gd name="T1" fmla="*/ 0 h 114"/>
                <a:gd name="T2" fmla="*/ 91 w 91"/>
                <a:gd name="T3" fmla="*/ 96 h 114"/>
                <a:gd name="T4" fmla="*/ 53 w 91"/>
                <a:gd name="T5" fmla="*/ 114 h 114"/>
                <a:gd name="T6" fmla="*/ 0 w 91"/>
                <a:gd name="T7" fmla="*/ 19 h 114"/>
                <a:gd name="T8" fmla="*/ 41 w 91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4">
                  <a:moveTo>
                    <a:pt x="41" y="0"/>
                  </a:moveTo>
                  <a:lnTo>
                    <a:pt x="91" y="96"/>
                  </a:lnTo>
                  <a:lnTo>
                    <a:pt x="53" y="114"/>
                  </a:lnTo>
                  <a:lnTo>
                    <a:pt x="0" y="1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4" name="9Slide.vn 64">
              <a:extLst>
                <a:ext uri="{FF2B5EF4-FFF2-40B4-BE49-F238E27FC236}">
                  <a16:creationId xmlns:a16="http://schemas.microsoft.com/office/drawing/2014/main" id="{60624120-D55E-426E-B9BE-672B877B0AA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07075" y="1938338"/>
              <a:ext cx="219075" cy="179388"/>
            </a:xfrm>
            <a:custGeom>
              <a:avLst/>
              <a:gdLst>
                <a:gd name="T0" fmla="*/ 29 w 138"/>
                <a:gd name="T1" fmla="*/ 0 h 113"/>
                <a:gd name="T2" fmla="*/ 138 w 138"/>
                <a:gd name="T3" fmla="*/ 62 h 113"/>
                <a:gd name="T4" fmla="*/ 88 w 138"/>
                <a:gd name="T5" fmla="*/ 113 h 113"/>
                <a:gd name="T6" fmla="*/ 0 w 138"/>
                <a:gd name="T7" fmla="*/ 35 h 113"/>
                <a:gd name="T8" fmla="*/ 29 w 138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29" y="0"/>
                  </a:moveTo>
                  <a:lnTo>
                    <a:pt x="138" y="62"/>
                  </a:lnTo>
                  <a:lnTo>
                    <a:pt x="88" y="113"/>
                  </a:lnTo>
                  <a:lnTo>
                    <a:pt x="0" y="3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5" name="9Slide.vn 65">
              <a:extLst>
                <a:ext uri="{FF2B5EF4-FFF2-40B4-BE49-F238E27FC236}">
                  <a16:creationId xmlns:a16="http://schemas.microsoft.com/office/drawing/2014/main" id="{1DF14F7C-17DF-4E44-842B-3B8C25B32A9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91112" y="1765301"/>
              <a:ext cx="174625" cy="85725"/>
            </a:xfrm>
            <a:custGeom>
              <a:avLst/>
              <a:gdLst>
                <a:gd name="T0" fmla="*/ 110 w 110"/>
                <a:gd name="T1" fmla="*/ 45 h 54"/>
                <a:gd name="T2" fmla="*/ 1 w 110"/>
                <a:gd name="T3" fmla="*/ 54 h 54"/>
                <a:gd name="T4" fmla="*/ 0 w 110"/>
                <a:gd name="T5" fmla="*/ 13 h 54"/>
                <a:gd name="T6" fmla="*/ 108 w 110"/>
                <a:gd name="T7" fmla="*/ 0 h 54"/>
                <a:gd name="T8" fmla="*/ 110 w 110"/>
                <a:gd name="T9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54">
                  <a:moveTo>
                    <a:pt x="110" y="45"/>
                  </a:moveTo>
                  <a:lnTo>
                    <a:pt x="1" y="54"/>
                  </a:lnTo>
                  <a:lnTo>
                    <a:pt x="0" y="13"/>
                  </a:lnTo>
                  <a:lnTo>
                    <a:pt x="108" y="0"/>
                  </a:lnTo>
                  <a:lnTo>
                    <a:pt x="110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6" name="9Slide.vn 66">
              <a:extLst>
                <a:ext uri="{FF2B5EF4-FFF2-40B4-BE49-F238E27FC236}">
                  <a16:creationId xmlns:a16="http://schemas.microsoft.com/office/drawing/2014/main" id="{EF8A21CF-39BB-472F-BC54-5D960218C0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24762" y="915988"/>
              <a:ext cx="766762" cy="242888"/>
            </a:xfrm>
            <a:custGeom>
              <a:avLst/>
              <a:gdLst>
                <a:gd name="T0" fmla="*/ 243 w 360"/>
                <a:gd name="T1" fmla="*/ 0 h 114"/>
                <a:gd name="T2" fmla="*/ 162 w 360"/>
                <a:gd name="T3" fmla="*/ 51 h 114"/>
                <a:gd name="T4" fmla="*/ 140 w 360"/>
                <a:gd name="T5" fmla="*/ 0 h 114"/>
                <a:gd name="T6" fmla="*/ 139 w 360"/>
                <a:gd name="T7" fmla="*/ 0 h 114"/>
                <a:gd name="T8" fmla="*/ 0 w 360"/>
                <a:gd name="T9" fmla="*/ 114 h 114"/>
                <a:gd name="T10" fmla="*/ 348 w 360"/>
                <a:gd name="T11" fmla="*/ 114 h 114"/>
                <a:gd name="T12" fmla="*/ 335 w 360"/>
                <a:gd name="T13" fmla="*/ 47 h 114"/>
                <a:gd name="T14" fmla="*/ 320 w 360"/>
                <a:gd name="T15" fmla="*/ 43 h 114"/>
                <a:gd name="T16" fmla="*/ 279 w 360"/>
                <a:gd name="T17" fmla="*/ 64 h 114"/>
                <a:gd name="T18" fmla="*/ 253 w 360"/>
                <a:gd name="T19" fmla="*/ 2 h 114"/>
                <a:gd name="T20" fmla="*/ 243 w 360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0" h="114">
                  <a:moveTo>
                    <a:pt x="243" y="0"/>
                  </a:moveTo>
                  <a:cubicBezTo>
                    <a:pt x="206" y="0"/>
                    <a:pt x="162" y="51"/>
                    <a:pt x="162" y="51"/>
                  </a:cubicBezTo>
                  <a:cubicBezTo>
                    <a:pt x="162" y="51"/>
                    <a:pt x="183" y="2"/>
                    <a:pt x="140" y="0"/>
                  </a:cubicBezTo>
                  <a:cubicBezTo>
                    <a:pt x="140" y="0"/>
                    <a:pt x="139" y="0"/>
                    <a:pt x="139" y="0"/>
                  </a:cubicBezTo>
                  <a:cubicBezTo>
                    <a:pt x="96" y="0"/>
                    <a:pt x="0" y="114"/>
                    <a:pt x="0" y="114"/>
                  </a:cubicBezTo>
                  <a:cubicBezTo>
                    <a:pt x="348" y="114"/>
                    <a:pt x="348" y="114"/>
                    <a:pt x="348" y="114"/>
                  </a:cubicBezTo>
                  <a:cubicBezTo>
                    <a:pt x="348" y="114"/>
                    <a:pt x="360" y="64"/>
                    <a:pt x="335" y="47"/>
                  </a:cubicBezTo>
                  <a:cubicBezTo>
                    <a:pt x="330" y="44"/>
                    <a:pt x="325" y="43"/>
                    <a:pt x="320" y="43"/>
                  </a:cubicBezTo>
                  <a:cubicBezTo>
                    <a:pt x="299" y="43"/>
                    <a:pt x="279" y="64"/>
                    <a:pt x="279" y="64"/>
                  </a:cubicBezTo>
                  <a:cubicBezTo>
                    <a:pt x="279" y="64"/>
                    <a:pt x="292" y="14"/>
                    <a:pt x="253" y="2"/>
                  </a:cubicBezTo>
                  <a:cubicBezTo>
                    <a:pt x="250" y="1"/>
                    <a:pt x="246" y="0"/>
                    <a:pt x="24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7" name="9Slide.vn 67">
              <a:extLst>
                <a:ext uri="{FF2B5EF4-FFF2-40B4-BE49-F238E27FC236}">
                  <a16:creationId xmlns:a16="http://schemas.microsoft.com/office/drawing/2014/main" id="{11E5C5DB-1298-43D0-9FA3-4E18AAC3CE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48462" y="1465263"/>
              <a:ext cx="500062" cy="150813"/>
            </a:xfrm>
            <a:custGeom>
              <a:avLst/>
              <a:gdLst>
                <a:gd name="T0" fmla="*/ 98 w 235"/>
                <a:gd name="T1" fmla="*/ 0 h 71"/>
                <a:gd name="T2" fmla="*/ 93 w 235"/>
                <a:gd name="T3" fmla="*/ 0 h 71"/>
                <a:gd name="T4" fmla="*/ 38 w 235"/>
                <a:gd name="T5" fmla="*/ 45 h 71"/>
                <a:gd name="T6" fmla="*/ 24 w 235"/>
                <a:gd name="T7" fmla="*/ 40 h 71"/>
                <a:gd name="T8" fmla="*/ 22 w 235"/>
                <a:gd name="T9" fmla="*/ 40 h 71"/>
                <a:gd name="T10" fmla="*/ 0 w 235"/>
                <a:gd name="T11" fmla="*/ 71 h 71"/>
                <a:gd name="T12" fmla="*/ 231 w 235"/>
                <a:gd name="T13" fmla="*/ 66 h 71"/>
                <a:gd name="T14" fmla="*/ 222 w 235"/>
                <a:gd name="T15" fmla="*/ 36 h 71"/>
                <a:gd name="T16" fmla="*/ 215 w 235"/>
                <a:gd name="T17" fmla="*/ 35 h 71"/>
                <a:gd name="T18" fmla="*/ 195 w 235"/>
                <a:gd name="T19" fmla="*/ 43 h 71"/>
                <a:gd name="T20" fmla="*/ 176 w 235"/>
                <a:gd name="T21" fmla="*/ 12 h 71"/>
                <a:gd name="T22" fmla="*/ 171 w 235"/>
                <a:gd name="T23" fmla="*/ 12 h 71"/>
                <a:gd name="T24" fmla="*/ 129 w 235"/>
                <a:gd name="T25" fmla="*/ 38 h 71"/>
                <a:gd name="T26" fmla="*/ 98 w 235"/>
                <a:gd name="T2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71">
                  <a:moveTo>
                    <a:pt x="98" y="0"/>
                  </a:moveTo>
                  <a:cubicBezTo>
                    <a:pt x="96" y="0"/>
                    <a:pt x="95" y="0"/>
                    <a:pt x="93" y="0"/>
                  </a:cubicBezTo>
                  <a:cubicBezTo>
                    <a:pt x="45" y="2"/>
                    <a:pt x="38" y="45"/>
                    <a:pt x="38" y="45"/>
                  </a:cubicBezTo>
                  <a:cubicBezTo>
                    <a:pt x="38" y="45"/>
                    <a:pt x="37" y="40"/>
                    <a:pt x="24" y="40"/>
                  </a:cubicBezTo>
                  <a:cubicBezTo>
                    <a:pt x="23" y="40"/>
                    <a:pt x="22" y="40"/>
                    <a:pt x="22" y="40"/>
                  </a:cubicBezTo>
                  <a:cubicBezTo>
                    <a:pt x="6" y="41"/>
                    <a:pt x="0" y="71"/>
                    <a:pt x="0" y="71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6"/>
                    <a:pt x="235" y="41"/>
                    <a:pt x="222" y="36"/>
                  </a:cubicBezTo>
                  <a:cubicBezTo>
                    <a:pt x="220" y="36"/>
                    <a:pt x="218" y="35"/>
                    <a:pt x="215" y="35"/>
                  </a:cubicBezTo>
                  <a:cubicBezTo>
                    <a:pt x="205" y="35"/>
                    <a:pt x="195" y="43"/>
                    <a:pt x="195" y="43"/>
                  </a:cubicBezTo>
                  <a:cubicBezTo>
                    <a:pt x="195" y="43"/>
                    <a:pt x="210" y="15"/>
                    <a:pt x="176" y="12"/>
                  </a:cubicBezTo>
                  <a:cubicBezTo>
                    <a:pt x="174" y="12"/>
                    <a:pt x="172" y="12"/>
                    <a:pt x="171" y="12"/>
                  </a:cubicBezTo>
                  <a:cubicBezTo>
                    <a:pt x="141" y="12"/>
                    <a:pt x="130" y="35"/>
                    <a:pt x="129" y="38"/>
                  </a:cubicBezTo>
                  <a:cubicBezTo>
                    <a:pt x="131" y="35"/>
                    <a:pt x="144" y="0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8" name="9Slide.vn 68">
              <a:extLst>
                <a:ext uri="{FF2B5EF4-FFF2-40B4-BE49-F238E27FC236}">
                  <a16:creationId xmlns:a16="http://schemas.microsoft.com/office/drawing/2014/main" id="{66EF10BB-FE38-4659-BF17-00C339C9D7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35587" y="2387601"/>
              <a:ext cx="44450" cy="42863"/>
            </a:xfrm>
            <a:custGeom>
              <a:avLst/>
              <a:gdLst>
                <a:gd name="T0" fmla="*/ 1 w 21"/>
                <a:gd name="T1" fmla="*/ 11 h 20"/>
                <a:gd name="T2" fmla="*/ 9 w 21"/>
                <a:gd name="T3" fmla="*/ 0 h 20"/>
                <a:gd name="T4" fmla="*/ 20 w 21"/>
                <a:gd name="T5" fmla="*/ 9 h 20"/>
                <a:gd name="T6" fmla="*/ 12 w 21"/>
                <a:gd name="T7" fmla="*/ 20 h 20"/>
                <a:gd name="T8" fmla="*/ 1 w 21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" y="11"/>
                  </a:moveTo>
                  <a:cubicBezTo>
                    <a:pt x="0" y="6"/>
                    <a:pt x="4" y="1"/>
                    <a:pt x="9" y="0"/>
                  </a:cubicBezTo>
                  <a:cubicBezTo>
                    <a:pt x="15" y="0"/>
                    <a:pt x="20" y="4"/>
                    <a:pt x="20" y="9"/>
                  </a:cubicBezTo>
                  <a:cubicBezTo>
                    <a:pt x="21" y="14"/>
                    <a:pt x="17" y="19"/>
                    <a:pt x="12" y="20"/>
                  </a:cubicBezTo>
                  <a:cubicBezTo>
                    <a:pt x="6" y="20"/>
                    <a:pt x="2" y="16"/>
                    <a:pt x="1" y="11"/>
                  </a:cubicBezTo>
                  <a:close/>
                </a:path>
              </a:pathLst>
            </a:custGeom>
            <a:solidFill>
              <a:srgbClr val="91B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889" name="Group 888">
              <a:extLst>
                <a:ext uri="{FF2B5EF4-FFF2-40B4-BE49-F238E27FC236}">
                  <a16:creationId xmlns:a16="http://schemas.microsoft.com/office/drawing/2014/main" id="{48685492-EE0E-4339-86CA-87449946D7DF}"/>
                </a:ext>
              </a:extLst>
            </p:cNvPr>
            <p:cNvGrpSpPr/>
            <p:nvPr/>
          </p:nvGrpSpPr>
          <p:grpSpPr>
            <a:xfrm>
              <a:off x="8994775" y="1849438"/>
              <a:ext cx="469900" cy="446088"/>
              <a:chOff x="8994775" y="1849438"/>
              <a:chExt cx="469900" cy="446088"/>
            </a:xfrm>
          </p:grpSpPr>
          <p:sp>
            <p:nvSpPr>
              <p:cNvPr id="890" name="9Slide.vn 69">
                <a:extLst>
                  <a:ext uri="{FF2B5EF4-FFF2-40B4-BE49-F238E27FC236}">
                    <a16:creationId xmlns:a16="http://schemas.microsoft.com/office/drawing/2014/main" id="{941EC688-8A78-46FC-A56F-0B0CA78556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994775" y="1924051"/>
                <a:ext cx="85725" cy="857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1" name="9Slide.vn 70">
                <a:extLst>
                  <a:ext uri="{FF2B5EF4-FFF2-40B4-BE49-F238E27FC236}">
                    <a16:creationId xmlns:a16="http://schemas.microsoft.com/office/drawing/2014/main" id="{2347EA2E-563A-413E-BB11-F3EE9577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193212" y="2095501"/>
                <a:ext cx="42862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2" name="9Slide.vn 71">
                <a:extLst>
                  <a:ext uri="{FF2B5EF4-FFF2-40B4-BE49-F238E27FC236}">
                    <a16:creationId xmlns:a16="http://schemas.microsoft.com/office/drawing/2014/main" id="{B138019B-0D64-40AA-8511-00569BADAD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302750" y="1931988"/>
                <a:ext cx="26987" cy="25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3" name="9Slide.vn 72">
                <a:extLst>
                  <a:ext uri="{FF2B5EF4-FFF2-40B4-BE49-F238E27FC236}">
                    <a16:creationId xmlns:a16="http://schemas.microsoft.com/office/drawing/2014/main" id="{92C4D2A8-8FE6-4FA1-8FC3-F0F762BCAB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271000" y="2170113"/>
                <a:ext cx="23812" cy="2381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4" name="9Slide.vn 73">
                <a:extLst>
                  <a:ext uri="{FF2B5EF4-FFF2-40B4-BE49-F238E27FC236}">
                    <a16:creationId xmlns:a16="http://schemas.microsoft.com/office/drawing/2014/main" id="{1818858B-44D5-45E4-ADAB-5C0CB56173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134475" y="2255838"/>
                <a:ext cx="42862" cy="39688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5" name="9Slide.vn 74">
                <a:extLst>
                  <a:ext uri="{FF2B5EF4-FFF2-40B4-BE49-F238E27FC236}">
                    <a16:creationId xmlns:a16="http://schemas.microsoft.com/office/drawing/2014/main" id="{9FD59ECF-CB03-4C2B-A945-8A097B6153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448800" y="1989138"/>
                <a:ext cx="15875" cy="1746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6" name="9Slide.vn 75">
                <a:extLst>
                  <a:ext uri="{FF2B5EF4-FFF2-40B4-BE49-F238E27FC236}">
                    <a16:creationId xmlns:a16="http://schemas.microsoft.com/office/drawing/2014/main" id="{6B12C855-EBD2-4904-A88D-B62A4B5FC4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236075" y="1962150"/>
                <a:ext cx="12700" cy="1111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7" name="9Slide.vn 76">
                <a:extLst>
                  <a:ext uri="{FF2B5EF4-FFF2-40B4-BE49-F238E27FC236}">
                    <a16:creationId xmlns:a16="http://schemas.microsoft.com/office/drawing/2014/main" id="{FB6950BB-9AAC-40AA-A7CE-224C1F48D3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355138" y="1849438"/>
                <a:ext cx="9525" cy="1111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8" name="9Slide.vn 77">
                <a:extLst>
                  <a:ext uri="{FF2B5EF4-FFF2-40B4-BE49-F238E27FC236}">
                    <a16:creationId xmlns:a16="http://schemas.microsoft.com/office/drawing/2014/main" id="{E44DD545-336C-4D2D-9B4E-67A335C140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371013" y="2262188"/>
                <a:ext cx="28575" cy="26988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9" name="9Slide.vn 78">
                <a:extLst>
                  <a:ext uri="{FF2B5EF4-FFF2-40B4-BE49-F238E27FC236}">
                    <a16:creationId xmlns:a16="http://schemas.microsoft.com/office/drawing/2014/main" id="{DA936CE4-1241-4966-A671-06D42B2499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344025" y="2041525"/>
                <a:ext cx="31750" cy="33338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900" name="9Slide.vn 85">
            <a:extLst>
              <a:ext uri="{FF2B5EF4-FFF2-40B4-BE49-F238E27FC236}">
                <a16:creationId xmlns:a16="http://schemas.microsoft.com/office/drawing/2014/main" id="{D84C9C1B-4FF0-4331-BAB5-B0E4B0DA36FD}"/>
              </a:ext>
            </a:extLst>
          </p:cNvPr>
          <p:cNvSpPr>
            <a:spLocks noChangeAspect="1"/>
          </p:cNvSpPr>
          <p:nvPr/>
        </p:nvSpPr>
        <p:spPr bwMode="auto">
          <a:xfrm>
            <a:off x="2167462" y="4910734"/>
            <a:ext cx="3108325" cy="1065213"/>
          </a:xfrm>
          <a:custGeom>
            <a:avLst/>
            <a:gdLst>
              <a:gd name="connsiteX0" fmla="*/ 483248 w 3108325"/>
              <a:gd name="connsiteY0" fmla="*/ 0 h 1065213"/>
              <a:gd name="connsiteX1" fmla="*/ 975410 w 3108325"/>
              <a:gd name="connsiteY1" fmla="*/ 324707 h 1065213"/>
              <a:gd name="connsiteX2" fmla="*/ 978127 w 3108325"/>
              <a:gd name="connsiteY2" fmla="*/ 333375 h 1065213"/>
              <a:gd name="connsiteX3" fmla="*/ 1028565 w 3108325"/>
              <a:gd name="connsiteY3" fmla="*/ 333375 h 1065213"/>
              <a:gd name="connsiteX4" fmla="*/ 2908195 w 3108325"/>
              <a:gd name="connsiteY4" fmla="*/ 333375 h 1065213"/>
              <a:gd name="connsiteX5" fmla="*/ 3108325 w 3108325"/>
              <a:gd name="connsiteY5" fmla="*/ 531541 h 1065213"/>
              <a:gd name="connsiteX6" fmla="*/ 2908195 w 3108325"/>
              <a:gd name="connsiteY6" fmla="*/ 731838 h 1065213"/>
              <a:gd name="connsiteX7" fmla="*/ 1273207 w 3108325"/>
              <a:gd name="connsiteY7" fmla="*/ 731838 h 1065213"/>
              <a:gd name="connsiteX8" fmla="*/ 977833 w 3108325"/>
              <a:gd name="connsiteY8" fmla="*/ 731838 h 1065213"/>
              <a:gd name="connsiteX9" fmla="*/ 975410 w 3108325"/>
              <a:gd name="connsiteY9" fmla="*/ 739610 h 1065213"/>
              <a:gd name="connsiteX10" fmla="*/ 483248 w 3108325"/>
              <a:gd name="connsiteY10" fmla="*/ 1065213 h 1065213"/>
              <a:gd name="connsiteX11" fmla="*/ 0 w 3108325"/>
              <a:gd name="connsiteY11" fmla="*/ 756918 h 1065213"/>
              <a:gd name="connsiteX12" fmla="*/ 464088 w 3108325"/>
              <a:gd name="connsiteY12" fmla="*/ 756918 h 1065213"/>
              <a:gd name="connsiteX13" fmla="*/ 572659 w 3108325"/>
              <a:gd name="connsiteY13" fmla="*/ 531544 h 1065213"/>
              <a:gd name="connsiteX14" fmla="*/ 464088 w 3108325"/>
              <a:gd name="connsiteY14" fmla="*/ 306169 h 1065213"/>
              <a:gd name="connsiteX15" fmla="*/ 0 w 3108325"/>
              <a:gd name="connsiteY15" fmla="*/ 306169 h 1065213"/>
              <a:gd name="connsiteX16" fmla="*/ 483248 w 3108325"/>
              <a:gd name="connsiteY16" fmla="*/ 0 h 106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08325" h="1065213">
                <a:moveTo>
                  <a:pt x="483248" y="0"/>
                </a:moveTo>
                <a:cubicBezTo>
                  <a:pt x="703583" y="0"/>
                  <a:pt x="893981" y="133949"/>
                  <a:pt x="975410" y="324707"/>
                </a:cubicBezTo>
                <a:lnTo>
                  <a:pt x="978127" y="333375"/>
                </a:lnTo>
                <a:lnTo>
                  <a:pt x="1028565" y="333375"/>
                </a:lnTo>
                <a:cubicBezTo>
                  <a:pt x="1202963" y="333375"/>
                  <a:pt x="1668027" y="333375"/>
                  <a:pt x="2908195" y="333375"/>
                </a:cubicBezTo>
                <a:cubicBezTo>
                  <a:pt x="3018905" y="333375"/>
                  <a:pt x="3108325" y="422870"/>
                  <a:pt x="3108325" y="531541"/>
                </a:cubicBezTo>
                <a:cubicBezTo>
                  <a:pt x="3108325" y="642344"/>
                  <a:pt x="3018905" y="731838"/>
                  <a:pt x="2908195" y="731838"/>
                </a:cubicBezTo>
                <a:cubicBezTo>
                  <a:pt x="2908195" y="731838"/>
                  <a:pt x="2908195" y="731838"/>
                  <a:pt x="1273207" y="731838"/>
                </a:cubicBezTo>
                <a:lnTo>
                  <a:pt x="977833" y="731838"/>
                </a:lnTo>
                <a:lnTo>
                  <a:pt x="975410" y="739610"/>
                </a:lnTo>
                <a:cubicBezTo>
                  <a:pt x="893981" y="931264"/>
                  <a:pt x="703583" y="1065213"/>
                  <a:pt x="483248" y="1065213"/>
                </a:cubicBezTo>
                <a:cubicBezTo>
                  <a:pt x="268234" y="1065213"/>
                  <a:pt x="85154" y="939769"/>
                  <a:pt x="0" y="756918"/>
                </a:cubicBezTo>
                <a:lnTo>
                  <a:pt x="464088" y="756918"/>
                </a:lnTo>
                <a:cubicBezTo>
                  <a:pt x="572659" y="531544"/>
                  <a:pt x="572659" y="531544"/>
                  <a:pt x="572659" y="531544"/>
                </a:cubicBezTo>
                <a:cubicBezTo>
                  <a:pt x="464088" y="306169"/>
                  <a:pt x="464088" y="306169"/>
                  <a:pt x="464088" y="306169"/>
                </a:cubicBezTo>
                <a:cubicBezTo>
                  <a:pt x="0" y="306169"/>
                  <a:pt x="0" y="306169"/>
                  <a:pt x="0" y="306169"/>
                </a:cubicBezTo>
                <a:cubicBezTo>
                  <a:pt x="85154" y="125444"/>
                  <a:pt x="268234" y="0"/>
                  <a:pt x="483248" y="0"/>
                </a:cubicBezTo>
                <a:close/>
              </a:path>
            </a:pathLst>
          </a:custGeom>
          <a:solidFill>
            <a:srgbClr val="FFAA0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01" name="9Slide.vn 126">
            <a:extLst>
              <a:ext uri="{FF2B5EF4-FFF2-40B4-BE49-F238E27FC236}">
                <a16:creationId xmlns:a16="http://schemas.microsoft.com/office/drawing/2014/main" id="{AD20BD44-0745-4940-B97D-7C067E91A7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37462" y="3064472"/>
            <a:ext cx="3300412" cy="210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GROUP 1</a:t>
            </a:r>
          </a:p>
        </p:txBody>
      </p:sp>
      <p:grpSp>
        <p:nvGrpSpPr>
          <p:cNvPr id="902" name="9Slide.vn 149">
            <a:extLst>
              <a:ext uri="{FF2B5EF4-FFF2-40B4-BE49-F238E27FC236}">
                <a16:creationId xmlns:a16="http://schemas.microsoft.com/office/drawing/2014/main" id="{B5FC4C15-367F-44F5-82B1-FFD926F08982}"/>
              </a:ext>
            </a:extLst>
          </p:cNvPr>
          <p:cNvGrpSpPr/>
          <p:nvPr/>
        </p:nvGrpSpPr>
        <p:grpSpPr>
          <a:xfrm>
            <a:off x="1632475" y="5594947"/>
            <a:ext cx="500062" cy="590550"/>
            <a:chOff x="4841875" y="5572126"/>
            <a:chExt cx="500062" cy="59055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903" name="9Slide.vn 150">
              <a:extLst>
                <a:ext uri="{FF2B5EF4-FFF2-40B4-BE49-F238E27FC236}">
                  <a16:creationId xmlns:a16="http://schemas.microsoft.com/office/drawing/2014/main" id="{C0D3370F-1FF0-4882-9C53-58CFC8F0B7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41875" y="5867401"/>
              <a:ext cx="230187" cy="295275"/>
            </a:xfrm>
            <a:custGeom>
              <a:avLst/>
              <a:gdLst>
                <a:gd name="T0" fmla="*/ 111 w 145"/>
                <a:gd name="T1" fmla="*/ 0 h 186"/>
                <a:gd name="T2" fmla="*/ 20 w 145"/>
                <a:gd name="T3" fmla="*/ 0 h 186"/>
                <a:gd name="T4" fmla="*/ 0 w 145"/>
                <a:gd name="T5" fmla="*/ 186 h 186"/>
                <a:gd name="T6" fmla="*/ 111 w 145"/>
                <a:gd name="T7" fmla="*/ 186 h 186"/>
                <a:gd name="T8" fmla="*/ 145 w 145"/>
                <a:gd name="T9" fmla="*/ 43 h 186"/>
                <a:gd name="T10" fmla="*/ 111 w 145"/>
                <a:gd name="T1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86">
                  <a:moveTo>
                    <a:pt x="111" y="0"/>
                  </a:moveTo>
                  <a:lnTo>
                    <a:pt x="20" y="0"/>
                  </a:lnTo>
                  <a:lnTo>
                    <a:pt x="0" y="186"/>
                  </a:lnTo>
                  <a:lnTo>
                    <a:pt x="111" y="186"/>
                  </a:lnTo>
                  <a:lnTo>
                    <a:pt x="145" y="4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4" name="9Slide.vn 151">
              <a:extLst>
                <a:ext uri="{FF2B5EF4-FFF2-40B4-BE49-F238E27FC236}">
                  <a16:creationId xmlns:a16="http://schemas.microsoft.com/office/drawing/2014/main" id="{35397165-E7EC-44DA-816D-679CA102A3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18087" y="5867401"/>
              <a:ext cx="323850" cy="295275"/>
            </a:xfrm>
            <a:prstGeom prst="rect">
              <a:avLst/>
            </a:prstGeom>
            <a:solidFill>
              <a:srgbClr val="FF7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5" name="9Slide.vn 152">
              <a:extLst>
                <a:ext uri="{FF2B5EF4-FFF2-40B4-BE49-F238E27FC236}">
                  <a16:creationId xmlns:a16="http://schemas.microsoft.com/office/drawing/2014/main" id="{083B9B07-9BEB-437A-84CB-B704D8A663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13312" y="5572126"/>
              <a:ext cx="165100" cy="295275"/>
            </a:xfrm>
            <a:custGeom>
              <a:avLst/>
              <a:gdLst>
                <a:gd name="T0" fmla="*/ 78 w 104"/>
                <a:gd name="T1" fmla="*/ 0 h 186"/>
                <a:gd name="T2" fmla="*/ 14 w 104"/>
                <a:gd name="T3" fmla="*/ 0 h 186"/>
                <a:gd name="T4" fmla="*/ 0 w 104"/>
                <a:gd name="T5" fmla="*/ 186 h 186"/>
                <a:gd name="T6" fmla="*/ 78 w 104"/>
                <a:gd name="T7" fmla="*/ 186 h 186"/>
                <a:gd name="T8" fmla="*/ 104 w 104"/>
                <a:gd name="T9" fmla="*/ 43 h 186"/>
                <a:gd name="T10" fmla="*/ 78 w 104"/>
                <a:gd name="T1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86">
                  <a:moveTo>
                    <a:pt x="78" y="0"/>
                  </a:moveTo>
                  <a:lnTo>
                    <a:pt x="14" y="0"/>
                  </a:lnTo>
                  <a:lnTo>
                    <a:pt x="0" y="186"/>
                  </a:lnTo>
                  <a:lnTo>
                    <a:pt x="78" y="186"/>
                  </a:lnTo>
                  <a:lnTo>
                    <a:pt x="104" y="4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6" name="9Slide.vn 153">
              <a:extLst>
                <a:ext uri="{FF2B5EF4-FFF2-40B4-BE49-F238E27FC236}">
                  <a16:creationId xmlns:a16="http://schemas.microsoft.com/office/drawing/2014/main" id="{6A629992-67FA-437C-BEFD-97F24373A7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37137" y="5572126"/>
              <a:ext cx="2317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07" name="9Slide.vn 158">
            <a:extLst>
              <a:ext uri="{FF2B5EF4-FFF2-40B4-BE49-F238E27FC236}">
                <a16:creationId xmlns:a16="http://schemas.microsoft.com/office/drawing/2014/main" id="{56DEC7D3-397F-4016-8933-F8EDE6855DDC}"/>
              </a:ext>
            </a:extLst>
          </p:cNvPr>
          <p:cNvGrpSpPr/>
          <p:nvPr/>
        </p:nvGrpSpPr>
        <p:grpSpPr>
          <a:xfrm>
            <a:off x="2432575" y="3131146"/>
            <a:ext cx="1522413" cy="1563688"/>
            <a:chOff x="5641975" y="3108325"/>
            <a:chExt cx="1522413" cy="1563688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908" name="9Slide.vn 159">
              <a:extLst>
                <a:ext uri="{FF2B5EF4-FFF2-40B4-BE49-F238E27FC236}">
                  <a16:creationId xmlns:a16="http://schemas.microsoft.com/office/drawing/2014/main" id="{883E63D3-C324-4CF0-A0C8-05523B56D3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91212" y="3670301"/>
              <a:ext cx="60325" cy="57150"/>
            </a:xfrm>
            <a:custGeom>
              <a:avLst/>
              <a:gdLst>
                <a:gd name="T0" fmla="*/ 1 w 28"/>
                <a:gd name="T1" fmla="*/ 15 h 27"/>
                <a:gd name="T2" fmla="*/ 13 w 28"/>
                <a:gd name="T3" fmla="*/ 0 h 27"/>
                <a:gd name="T4" fmla="*/ 27 w 28"/>
                <a:gd name="T5" fmla="*/ 12 h 27"/>
                <a:gd name="T6" fmla="*/ 16 w 28"/>
                <a:gd name="T7" fmla="*/ 26 h 27"/>
                <a:gd name="T8" fmla="*/ 1 w 28"/>
                <a:gd name="T9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1" y="15"/>
                  </a:moveTo>
                  <a:cubicBezTo>
                    <a:pt x="0" y="8"/>
                    <a:pt x="6" y="1"/>
                    <a:pt x="13" y="0"/>
                  </a:cubicBezTo>
                  <a:cubicBezTo>
                    <a:pt x="20" y="0"/>
                    <a:pt x="26" y="5"/>
                    <a:pt x="27" y="12"/>
                  </a:cubicBezTo>
                  <a:cubicBezTo>
                    <a:pt x="28" y="19"/>
                    <a:pt x="23" y="25"/>
                    <a:pt x="16" y="26"/>
                  </a:cubicBezTo>
                  <a:cubicBezTo>
                    <a:pt x="8" y="27"/>
                    <a:pt x="2" y="22"/>
                    <a:pt x="1" y="15"/>
                  </a:cubicBezTo>
                </a:path>
              </a:pathLst>
            </a:custGeom>
            <a:solidFill>
              <a:srgbClr val="91B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9" name="9Slide.vn 160">
              <a:extLst>
                <a:ext uri="{FF2B5EF4-FFF2-40B4-BE49-F238E27FC236}">
                  <a16:creationId xmlns:a16="http://schemas.microsoft.com/office/drawing/2014/main" id="{8E8843F2-F864-4715-9EA8-2D18EF02D0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3275" y="3205163"/>
              <a:ext cx="74612" cy="74613"/>
            </a:xfrm>
            <a:custGeom>
              <a:avLst/>
              <a:gdLst>
                <a:gd name="T0" fmla="*/ 1 w 35"/>
                <a:gd name="T1" fmla="*/ 19 h 35"/>
                <a:gd name="T2" fmla="*/ 16 w 35"/>
                <a:gd name="T3" fmla="*/ 1 h 35"/>
                <a:gd name="T4" fmla="*/ 34 w 35"/>
                <a:gd name="T5" fmla="*/ 16 h 35"/>
                <a:gd name="T6" fmla="*/ 19 w 35"/>
                <a:gd name="T7" fmla="*/ 34 h 35"/>
                <a:gd name="T8" fmla="*/ 1 w 3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" y="19"/>
                  </a:moveTo>
                  <a:cubicBezTo>
                    <a:pt x="0" y="10"/>
                    <a:pt x="7" y="2"/>
                    <a:pt x="16" y="1"/>
                  </a:cubicBezTo>
                  <a:cubicBezTo>
                    <a:pt x="25" y="0"/>
                    <a:pt x="33" y="6"/>
                    <a:pt x="34" y="16"/>
                  </a:cubicBezTo>
                  <a:cubicBezTo>
                    <a:pt x="35" y="25"/>
                    <a:pt x="29" y="33"/>
                    <a:pt x="19" y="34"/>
                  </a:cubicBezTo>
                  <a:cubicBezTo>
                    <a:pt x="10" y="35"/>
                    <a:pt x="2" y="28"/>
                    <a:pt x="1" y="19"/>
                  </a:cubicBezTo>
                  <a:close/>
                </a:path>
              </a:pathLst>
            </a:custGeom>
            <a:solidFill>
              <a:srgbClr val="91B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0" name="9Slide.vn 161">
              <a:extLst>
                <a:ext uri="{FF2B5EF4-FFF2-40B4-BE49-F238E27FC236}">
                  <a16:creationId xmlns:a16="http://schemas.microsoft.com/office/drawing/2014/main" id="{74BF175B-4B13-48BF-988D-2158C75AA2E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07137" y="3236913"/>
              <a:ext cx="30162" cy="30163"/>
            </a:xfrm>
            <a:custGeom>
              <a:avLst/>
              <a:gdLst>
                <a:gd name="T0" fmla="*/ 1 w 14"/>
                <a:gd name="T1" fmla="*/ 7 h 14"/>
                <a:gd name="T2" fmla="*/ 7 w 14"/>
                <a:gd name="T3" fmla="*/ 0 h 14"/>
                <a:gd name="T4" fmla="*/ 14 w 14"/>
                <a:gd name="T5" fmla="*/ 6 h 14"/>
                <a:gd name="T6" fmla="*/ 8 w 14"/>
                <a:gd name="T7" fmla="*/ 13 h 14"/>
                <a:gd name="T8" fmla="*/ 1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" y="7"/>
                  </a:moveTo>
                  <a:cubicBezTo>
                    <a:pt x="0" y="4"/>
                    <a:pt x="3" y="0"/>
                    <a:pt x="7" y="0"/>
                  </a:cubicBezTo>
                  <a:cubicBezTo>
                    <a:pt x="10" y="0"/>
                    <a:pt x="14" y="2"/>
                    <a:pt x="14" y="6"/>
                  </a:cubicBezTo>
                  <a:cubicBezTo>
                    <a:pt x="14" y="10"/>
                    <a:pt x="12" y="13"/>
                    <a:pt x="8" y="13"/>
                  </a:cubicBezTo>
                  <a:cubicBezTo>
                    <a:pt x="4" y="14"/>
                    <a:pt x="1" y="11"/>
                    <a:pt x="1" y="7"/>
                  </a:cubicBezTo>
                  <a:close/>
                </a:path>
              </a:pathLst>
            </a:custGeom>
            <a:solidFill>
              <a:srgbClr val="91B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1" name="9Slide.vn 162">
              <a:extLst>
                <a:ext uri="{FF2B5EF4-FFF2-40B4-BE49-F238E27FC236}">
                  <a16:creationId xmlns:a16="http://schemas.microsoft.com/office/drawing/2014/main" id="{47B779C0-A682-4AA8-9138-482FD93C60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41975" y="3662363"/>
              <a:ext cx="77787" cy="130175"/>
            </a:xfrm>
            <a:custGeom>
              <a:avLst/>
              <a:gdLst>
                <a:gd name="T0" fmla="*/ 36 w 36"/>
                <a:gd name="T1" fmla="*/ 12 h 61"/>
                <a:gd name="T2" fmla="*/ 14 w 36"/>
                <a:gd name="T3" fmla="*/ 8 h 61"/>
                <a:gd name="T4" fmla="*/ 20 w 36"/>
                <a:gd name="T5" fmla="*/ 61 h 61"/>
                <a:gd name="T6" fmla="*/ 36 w 36"/>
                <a:gd name="T7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61">
                  <a:moveTo>
                    <a:pt x="36" y="12"/>
                  </a:moveTo>
                  <a:cubicBezTo>
                    <a:pt x="36" y="12"/>
                    <a:pt x="27" y="0"/>
                    <a:pt x="14" y="8"/>
                  </a:cubicBezTo>
                  <a:cubicBezTo>
                    <a:pt x="0" y="15"/>
                    <a:pt x="20" y="61"/>
                    <a:pt x="20" y="61"/>
                  </a:cubicBezTo>
                  <a:lnTo>
                    <a:pt x="36" y="12"/>
                  </a:lnTo>
                  <a:close/>
                </a:path>
              </a:pathLst>
            </a:custGeom>
            <a:solidFill>
              <a:srgbClr val="FFC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2" name="9Slide.vn 163">
              <a:extLst>
                <a:ext uri="{FF2B5EF4-FFF2-40B4-BE49-F238E27FC236}">
                  <a16:creationId xmlns:a16="http://schemas.microsoft.com/office/drawing/2014/main" id="{DE98E287-F0FC-4376-AD55-C3E0B1E763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41975" y="3505201"/>
              <a:ext cx="141287" cy="387350"/>
            </a:xfrm>
            <a:custGeom>
              <a:avLst/>
              <a:gdLst>
                <a:gd name="T0" fmla="*/ 65 w 66"/>
                <a:gd name="T1" fmla="*/ 0 h 182"/>
                <a:gd name="T2" fmla="*/ 8 w 66"/>
                <a:gd name="T3" fmla="*/ 153 h 182"/>
                <a:gd name="T4" fmla="*/ 66 w 66"/>
                <a:gd name="T5" fmla="*/ 131 h 182"/>
                <a:gd name="T6" fmla="*/ 65 w 66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82">
                  <a:moveTo>
                    <a:pt x="65" y="0"/>
                  </a:moveTo>
                  <a:cubicBezTo>
                    <a:pt x="65" y="0"/>
                    <a:pt x="0" y="125"/>
                    <a:pt x="8" y="153"/>
                  </a:cubicBezTo>
                  <a:cubicBezTo>
                    <a:pt x="15" y="182"/>
                    <a:pt x="66" y="131"/>
                    <a:pt x="66" y="131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FFC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3" name="9Slide.vn 164">
              <a:extLst>
                <a:ext uri="{FF2B5EF4-FFF2-40B4-BE49-F238E27FC236}">
                  <a16:creationId xmlns:a16="http://schemas.microsoft.com/office/drawing/2014/main" id="{62C85063-2B3B-4908-B0E7-B52F949101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13437" y="3435351"/>
              <a:ext cx="90487" cy="50800"/>
            </a:xfrm>
            <a:custGeom>
              <a:avLst/>
              <a:gdLst>
                <a:gd name="T0" fmla="*/ 0 w 57"/>
                <a:gd name="T1" fmla="*/ 22 h 32"/>
                <a:gd name="T2" fmla="*/ 0 w 57"/>
                <a:gd name="T3" fmla="*/ 0 h 32"/>
                <a:gd name="T4" fmla="*/ 57 w 57"/>
                <a:gd name="T5" fmla="*/ 12 h 32"/>
                <a:gd name="T6" fmla="*/ 55 w 57"/>
                <a:gd name="T7" fmla="*/ 32 h 32"/>
                <a:gd name="T8" fmla="*/ 0 w 57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2">
                  <a:moveTo>
                    <a:pt x="0" y="22"/>
                  </a:moveTo>
                  <a:lnTo>
                    <a:pt x="0" y="0"/>
                  </a:lnTo>
                  <a:lnTo>
                    <a:pt x="57" y="12"/>
                  </a:lnTo>
                  <a:lnTo>
                    <a:pt x="55" y="3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C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4" name="9Slide.vn 165">
              <a:extLst>
                <a:ext uri="{FF2B5EF4-FFF2-40B4-BE49-F238E27FC236}">
                  <a16:creationId xmlns:a16="http://schemas.microsoft.com/office/drawing/2014/main" id="{9000651A-A002-4B47-B9FD-CE9C499434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13437" y="3435351"/>
              <a:ext cx="90487" cy="50800"/>
            </a:xfrm>
            <a:custGeom>
              <a:avLst/>
              <a:gdLst>
                <a:gd name="T0" fmla="*/ 0 w 57"/>
                <a:gd name="T1" fmla="*/ 22 h 32"/>
                <a:gd name="T2" fmla="*/ 0 w 57"/>
                <a:gd name="T3" fmla="*/ 0 h 32"/>
                <a:gd name="T4" fmla="*/ 57 w 57"/>
                <a:gd name="T5" fmla="*/ 12 h 32"/>
                <a:gd name="T6" fmla="*/ 55 w 57"/>
                <a:gd name="T7" fmla="*/ 32 h 32"/>
                <a:gd name="T8" fmla="*/ 0 w 57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2">
                  <a:moveTo>
                    <a:pt x="0" y="22"/>
                  </a:moveTo>
                  <a:lnTo>
                    <a:pt x="0" y="0"/>
                  </a:lnTo>
                  <a:lnTo>
                    <a:pt x="57" y="12"/>
                  </a:lnTo>
                  <a:lnTo>
                    <a:pt x="55" y="3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5" name="9Slide.vn 166">
              <a:extLst>
                <a:ext uri="{FF2B5EF4-FFF2-40B4-BE49-F238E27FC236}">
                  <a16:creationId xmlns:a16="http://schemas.microsoft.com/office/drawing/2014/main" id="{D3559F55-7FF3-4E3E-9B4F-E503BC6BED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46762" y="3211513"/>
              <a:ext cx="255587" cy="258763"/>
            </a:xfrm>
            <a:custGeom>
              <a:avLst/>
              <a:gdLst>
                <a:gd name="T0" fmla="*/ 31 w 120"/>
                <a:gd name="T1" fmla="*/ 108 h 122"/>
                <a:gd name="T2" fmla="*/ 24 w 120"/>
                <a:gd name="T3" fmla="*/ 83 h 122"/>
                <a:gd name="T4" fmla="*/ 16 w 120"/>
                <a:gd name="T5" fmla="*/ 22 h 122"/>
                <a:gd name="T6" fmla="*/ 69 w 120"/>
                <a:gd name="T7" fmla="*/ 4 h 122"/>
                <a:gd name="T8" fmla="*/ 112 w 120"/>
                <a:gd name="T9" fmla="*/ 36 h 122"/>
                <a:gd name="T10" fmla="*/ 108 w 120"/>
                <a:gd name="T11" fmla="*/ 118 h 122"/>
                <a:gd name="T12" fmla="*/ 70 w 120"/>
                <a:gd name="T13" fmla="*/ 116 h 122"/>
                <a:gd name="T14" fmla="*/ 50 w 120"/>
                <a:gd name="T15" fmla="*/ 115 h 122"/>
                <a:gd name="T16" fmla="*/ 31 w 120"/>
                <a:gd name="T17" fmla="*/ 10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2">
                  <a:moveTo>
                    <a:pt x="31" y="108"/>
                  </a:moveTo>
                  <a:cubicBezTo>
                    <a:pt x="31" y="108"/>
                    <a:pt x="30" y="92"/>
                    <a:pt x="24" y="83"/>
                  </a:cubicBezTo>
                  <a:cubicBezTo>
                    <a:pt x="19" y="74"/>
                    <a:pt x="0" y="36"/>
                    <a:pt x="16" y="22"/>
                  </a:cubicBezTo>
                  <a:cubicBezTo>
                    <a:pt x="32" y="9"/>
                    <a:pt x="38" y="0"/>
                    <a:pt x="69" y="4"/>
                  </a:cubicBezTo>
                  <a:cubicBezTo>
                    <a:pt x="101" y="7"/>
                    <a:pt x="109" y="17"/>
                    <a:pt x="112" y="36"/>
                  </a:cubicBezTo>
                  <a:cubicBezTo>
                    <a:pt x="114" y="55"/>
                    <a:pt x="120" y="113"/>
                    <a:pt x="108" y="118"/>
                  </a:cubicBezTo>
                  <a:cubicBezTo>
                    <a:pt x="96" y="122"/>
                    <a:pt x="70" y="116"/>
                    <a:pt x="70" y="116"/>
                  </a:cubicBezTo>
                  <a:cubicBezTo>
                    <a:pt x="50" y="115"/>
                    <a:pt x="50" y="115"/>
                    <a:pt x="50" y="115"/>
                  </a:cubicBezTo>
                  <a:lnTo>
                    <a:pt x="31" y="108"/>
                  </a:lnTo>
                  <a:close/>
                </a:path>
              </a:pathLst>
            </a:custGeom>
            <a:solidFill>
              <a:srgbClr val="FFC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6" name="9Slide.vn 167">
              <a:extLst>
                <a:ext uri="{FF2B5EF4-FFF2-40B4-BE49-F238E27FC236}">
                  <a16:creationId xmlns:a16="http://schemas.microsoft.com/office/drawing/2014/main" id="{396A9E30-638F-4719-8C77-5C493A17D8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57875" y="3152776"/>
              <a:ext cx="263525" cy="277813"/>
            </a:xfrm>
            <a:custGeom>
              <a:avLst/>
              <a:gdLst>
                <a:gd name="T0" fmla="*/ 106 w 124"/>
                <a:gd name="T1" fmla="*/ 60 h 131"/>
                <a:gd name="T2" fmla="*/ 110 w 124"/>
                <a:gd name="T3" fmla="*/ 15 h 131"/>
                <a:gd name="T4" fmla="*/ 64 w 124"/>
                <a:gd name="T5" fmla="*/ 17 h 131"/>
                <a:gd name="T6" fmla="*/ 48 w 124"/>
                <a:gd name="T7" fmla="*/ 25 h 131"/>
                <a:gd name="T8" fmla="*/ 6 w 124"/>
                <a:gd name="T9" fmla="*/ 44 h 131"/>
                <a:gd name="T10" fmla="*/ 9 w 124"/>
                <a:gd name="T11" fmla="*/ 96 h 131"/>
                <a:gd name="T12" fmla="*/ 25 w 124"/>
                <a:gd name="T13" fmla="*/ 128 h 131"/>
                <a:gd name="T14" fmla="*/ 55 w 124"/>
                <a:gd name="T15" fmla="*/ 131 h 131"/>
                <a:gd name="T16" fmla="*/ 63 w 124"/>
                <a:gd name="T17" fmla="*/ 73 h 131"/>
                <a:gd name="T18" fmla="*/ 76 w 124"/>
                <a:gd name="T19" fmla="*/ 95 h 131"/>
                <a:gd name="T20" fmla="*/ 85 w 124"/>
                <a:gd name="T21" fmla="*/ 96 h 131"/>
                <a:gd name="T22" fmla="*/ 84 w 124"/>
                <a:gd name="T23" fmla="*/ 63 h 131"/>
                <a:gd name="T24" fmla="*/ 106 w 124"/>
                <a:gd name="T25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31">
                  <a:moveTo>
                    <a:pt x="106" y="60"/>
                  </a:moveTo>
                  <a:cubicBezTo>
                    <a:pt x="106" y="60"/>
                    <a:pt x="124" y="30"/>
                    <a:pt x="110" y="15"/>
                  </a:cubicBezTo>
                  <a:cubicBezTo>
                    <a:pt x="97" y="0"/>
                    <a:pt x="74" y="18"/>
                    <a:pt x="64" y="17"/>
                  </a:cubicBezTo>
                  <a:cubicBezTo>
                    <a:pt x="55" y="15"/>
                    <a:pt x="48" y="25"/>
                    <a:pt x="48" y="25"/>
                  </a:cubicBezTo>
                  <a:cubicBezTo>
                    <a:pt x="48" y="25"/>
                    <a:pt x="13" y="31"/>
                    <a:pt x="6" y="44"/>
                  </a:cubicBezTo>
                  <a:cubicBezTo>
                    <a:pt x="0" y="57"/>
                    <a:pt x="0" y="83"/>
                    <a:pt x="9" y="96"/>
                  </a:cubicBezTo>
                  <a:cubicBezTo>
                    <a:pt x="18" y="108"/>
                    <a:pt x="25" y="128"/>
                    <a:pt x="25" y="128"/>
                  </a:cubicBezTo>
                  <a:cubicBezTo>
                    <a:pt x="55" y="131"/>
                    <a:pt x="55" y="131"/>
                    <a:pt x="55" y="131"/>
                  </a:cubicBezTo>
                  <a:cubicBezTo>
                    <a:pt x="55" y="131"/>
                    <a:pt x="51" y="82"/>
                    <a:pt x="63" y="73"/>
                  </a:cubicBezTo>
                  <a:cubicBezTo>
                    <a:pt x="75" y="65"/>
                    <a:pt x="76" y="95"/>
                    <a:pt x="76" y="95"/>
                  </a:cubicBezTo>
                  <a:cubicBezTo>
                    <a:pt x="85" y="96"/>
                    <a:pt x="85" y="96"/>
                    <a:pt x="85" y="96"/>
                  </a:cubicBezTo>
                  <a:cubicBezTo>
                    <a:pt x="85" y="96"/>
                    <a:pt x="81" y="69"/>
                    <a:pt x="84" y="63"/>
                  </a:cubicBezTo>
                  <a:cubicBezTo>
                    <a:pt x="88" y="58"/>
                    <a:pt x="106" y="60"/>
                    <a:pt x="106" y="60"/>
                  </a:cubicBezTo>
                  <a:close/>
                </a:path>
              </a:pathLst>
            </a:custGeom>
            <a:solidFill>
              <a:srgbClr val="6B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7" name="9Slide.vn 168">
              <a:extLst>
                <a:ext uri="{FF2B5EF4-FFF2-40B4-BE49-F238E27FC236}">
                  <a16:creationId xmlns:a16="http://schemas.microsoft.com/office/drawing/2014/main" id="{76A18BE0-4396-4C06-966B-BA06E7346C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83300" y="3317876"/>
              <a:ext cx="30162" cy="74613"/>
            </a:xfrm>
            <a:custGeom>
              <a:avLst/>
              <a:gdLst>
                <a:gd name="T0" fmla="*/ 2 w 14"/>
                <a:gd name="T1" fmla="*/ 0 h 35"/>
                <a:gd name="T2" fmla="*/ 12 w 14"/>
                <a:gd name="T3" fmla="*/ 31 h 35"/>
                <a:gd name="T4" fmla="*/ 0 w 14"/>
                <a:gd name="T5" fmla="*/ 33 h 35"/>
                <a:gd name="T6" fmla="*/ 2 w 14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5">
                  <a:moveTo>
                    <a:pt x="2" y="0"/>
                  </a:moveTo>
                  <a:cubicBezTo>
                    <a:pt x="2" y="0"/>
                    <a:pt x="14" y="26"/>
                    <a:pt x="12" y="31"/>
                  </a:cubicBezTo>
                  <a:cubicBezTo>
                    <a:pt x="10" y="35"/>
                    <a:pt x="0" y="33"/>
                    <a:pt x="0" y="3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C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8" name="9Slide.vn 169">
              <a:extLst>
                <a:ext uri="{FF2B5EF4-FFF2-40B4-BE49-F238E27FC236}">
                  <a16:creationId xmlns:a16="http://schemas.microsoft.com/office/drawing/2014/main" id="{3208E39F-724B-4321-B7A8-56AB0FC5C2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80087" y="3956051"/>
              <a:ext cx="479425" cy="615950"/>
            </a:xfrm>
            <a:custGeom>
              <a:avLst/>
              <a:gdLst>
                <a:gd name="T0" fmla="*/ 4 w 225"/>
                <a:gd name="T1" fmla="*/ 0 h 290"/>
                <a:gd name="T2" fmla="*/ 37 w 225"/>
                <a:gd name="T3" fmla="*/ 63 h 290"/>
                <a:gd name="T4" fmla="*/ 161 w 225"/>
                <a:gd name="T5" fmla="*/ 61 h 290"/>
                <a:gd name="T6" fmla="*/ 153 w 225"/>
                <a:gd name="T7" fmla="*/ 290 h 290"/>
                <a:gd name="T8" fmla="*/ 169 w 225"/>
                <a:gd name="T9" fmla="*/ 290 h 290"/>
                <a:gd name="T10" fmla="*/ 202 w 225"/>
                <a:gd name="T11" fmla="*/ 24 h 290"/>
                <a:gd name="T12" fmla="*/ 63 w 225"/>
                <a:gd name="T13" fmla="*/ 0 h 290"/>
                <a:gd name="T14" fmla="*/ 4 w 225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290">
                  <a:moveTo>
                    <a:pt x="4" y="0"/>
                  </a:moveTo>
                  <a:cubicBezTo>
                    <a:pt x="4" y="0"/>
                    <a:pt x="0" y="54"/>
                    <a:pt x="37" y="63"/>
                  </a:cubicBezTo>
                  <a:cubicBezTo>
                    <a:pt x="75" y="72"/>
                    <a:pt x="161" y="61"/>
                    <a:pt x="161" y="61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69" y="290"/>
                    <a:pt x="169" y="290"/>
                    <a:pt x="169" y="290"/>
                  </a:cubicBezTo>
                  <a:cubicBezTo>
                    <a:pt x="169" y="290"/>
                    <a:pt x="225" y="44"/>
                    <a:pt x="202" y="24"/>
                  </a:cubicBezTo>
                  <a:cubicBezTo>
                    <a:pt x="179" y="4"/>
                    <a:pt x="63" y="0"/>
                    <a:pt x="63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171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9" name="9Slide.vn 170">
              <a:extLst>
                <a:ext uri="{FF2B5EF4-FFF2-40B4-BE49-F238E27FC236}">
                  <a16:creationId xmlns:a16="http://schemas.microsoft.com/office/drawing/2014/main" id="{0B431FB5-8485-4036-B032-F8A65C5FB7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1512" y="3468688"/>
              <a:ext cx="369887" cy="509588"/>
            </a:xfrm>
            <a:custGeom>
              <a:avLst/>
              <a:gdLst>
                <a:gd name="T0" fmla="*/ 173 w 174"/>
                <a:gd name="T1" fmla="*/ 33 h 240"/>
                <a:gd name="T2" fmla="*/ 173 w 174"/>
                <a:gd name="T3" fmla="*/ 33 h 240"/>
                <a:gd name="T4" fmla="*/ 174 w 174"/>
                <a:gd name="T5" fmla="*/ 35 h 240"/>
                <a:gd name="T6" fmla="*/ 173 w 174"/>
                <a:gd name="T7" fmla="*/ 33 h 240"/>
                <a:gd name="T8" fmla="*/ 172 w 174"/>
                <a:gd name="T9" fmla="*/ 32 h 240"/>
                <a:gd name="T10" fmla="*/ 173 w 174"/>
                <a:gd name="T11" fmla="*/ 33 h 240"/>
                <a:gd name="T12" fmla="*/ 173 w 174"/>
                <a:gd name="T13" fmla="*/ 33 h 240"/>
                <a:gd name="T14" fmla="*/ 172 w 174"/>
                <a:gd name="T15" fmla="*/ 32 h 240"/>
                <a:gd name="T16" fmla="*/ 80 w 174"/>
                <a:gd name="T17" fmla="*/ 121 h 240"/>
                <a:gd name="T18" fmla="*/ 67 w 174"/>
                <a:gd name="T19" fmla="*/ 110 h 240"/>
                <a:gd name="T20" fmla="*/ 79 w 174"/>
                <a:gd name="T21" fmla="*/ 95 h 240"/>
                <a:gd name="T22" fmla="*/ 80 w 174"/>
                <a:gd name="T23" fmla="*/ 95 h 240"/>
                <a:gd name="T24" fmla="*/ 93 w 174"/>
                <a:gd name="T25" fmla="*/ 107 h 240"/>
                <a:gd name="T26" fmla="*/ 82 w 174"/>
                <a:gd name="T27" fmla="*/ 121 h 240"/>
                <a:gd name="T28" fmla="*/ 80 w 174"/>
                <a:gd name="T29" fmla="*/ 121 h 240"/>
                <a:gd name="T30" fmla="*/ 52 w 174"/>
                <a:gd name="T31" fmla="*/ 0 h 240"/>
                <a:gd name="T32" fmla="*/ 21 w 174"/>
                <a:gd name="T33" fmla="*/ 5 h 240"/>
                <a:gd name="T34" fmla="*/ 15 w 174"/>
                <a:gd name="T35" fmla="*/ 13 h 240"/>
                <a:gd name="T36" fmla="*/ 16 w 174"/>
                <a:gd name="T37" fmla="*/ 12 h 240"/>
                <a:gd name="T38" fmla="*/ 19 w 174"/>
                <a:gd name="T39" fmla="*/ 45 h 240"/>
                <a:gd name="T40" fmla="*/ 14 w 174"/>
                <a:gd name="T41" fmla="*/ 66 h 240"/>
                <a:gd name="T42" fmla="*/ 15 w 174"/>
                <a:gd name="T43" fmla="*/ 148 h 240"/>
                <a:gd name="T44" fmla="*/ 0 w 174"/>
                <a:gd name="T45" fmla="*/ 161 h 240"/>
                <a:gd name="T46" fmla="*/ 5 w 174"/>
                <a:gd name="T47" fmla="*/ 239 h 240"/>
                <a:gd name="T48" fmla="*/ 6 w 174"/>
                <a:gd name="T49" fmla="*/ 240 h 240"/>
                <a:gd name="T50" fmla="*/ 18 w 174"/>
                <a:gd name="T51" fmla="*/ 240 h 240"/>
                <a:gd name="T52" fmla="*/ 18 w 174"/>
                <a:gd name="T53" fmla="*/ 229 h 240"/>
                <a:gd name="T54" fmla="*/ 77 w 174"/>
                <a:gd name="T55" fmla="*/ 229 h 240"/>
                <a:gd name="T56" fmla="*/ 139 w 174"/>
                <a:gd name="T57" fmla="*/ 233 h 240"/>
                <a:gd name="T58" fmla="*/ 160 w 174"/>
                <a:gd name="T59" fmla="*/ 149 h 240"/>
                <a:gd name="T60" fmla="*/ 153 w 174"/>
                <a:gd name="T61" fmla="*/ 141 h 240"/>
                <a:gd name="T62" fmla="*/ 133 w 174"/>
                <a:gd name="T63" fmla="*/ 231 h 240"/>
                <a:gd name="T64" fmla="*/ 112 w 174"/>
                <a:gd name="T65" fmla="*/ 200 h 240"/>
                <a:gd name="T66" fmla="*/ 141 w 174"/>
                <a:gd name="T67" fmla="*/ 128 h 240"/>
                <a:gd name="T68" fmla="*/ 123 w 174"/>
                <a:gd name="T69" fmla="*/ 108 h 240"/>
                <a:gd name="T70" fmla="*/ 124 w 174"/>
                <a:gd name="T71" fmla="*/ 73 h 240"/>
                <a:gd name="T72" fmla="*/ 172 w 174"/>
                <a:gd name="T73" fmla="*/ 32 h 240"/>
                <a:gd name="T74" fmla="*/ 117 w 174"/>
                <a:gd name="T75" fmla="*/ 7 h 240"/>
                <a:gd name="T76" fmla="*/ 117 w 174"/>
                <a:gd name="T77" fmla="*/ 8 h 240"/>
                <a:gd name="T78" fmla="*/ 76 w 174"/>
                <a:gd name="T79" fmla="*/ 1 h 240"/>
                <a:gd name="T80" fmla="*/ 76 w 174"/>
                <a:gd name="T81" fmla="*/ 1 h 240"/>
                <a:gd name="T82" fmla="*/ 52 w 174"/>
                <a:gd name="T8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4" h="240">
                  <a:moveTo>
                    <a:pt x="173" y="33"/>
                  </a:moveTo>
                  <a:cubicBezTo>
                    <a:pt x="173" y="33"/>
                    <a:pt x="173" y="33"/>
                    <a:pt x="173" y="33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4"/>
                    <a:pt x="173" y="34"/>
                    <a:pt x="173" y="33"/>
                  </a:cubicBezTo>
                  <a:moveTo>
                    <a:pt x="172" y="32"/>
                  </a:move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2"/>
                    <a:pt x="173" y="32"/>
                    <a:pt x="172" y="32"/>
                  </a:cubicBezTo>
                  <a:moveTo>
                    <a:pt x="80" y="121"/>
                  </a:moveTo>
                  <a:cubicBezTo>
                    <a:pt x="74" y="121"/>
                    <a:pt x="68" y="116"/>
                    <a:pt x="67" y="110"/>
                  </a:cubicBezTo>
                  <a:cubicBezTo>
                    <a:pt x="66" y="103"/>
                    <a:pt x="72" y="96"/>
                    <a:pt x="79" y="95"/>
                  </a:cubicBezTo>
                  <a:cubicBezTo>
                    <a:pt x="79" y="95"/>
                    <a:pt x="80" y="95"/>
                    <a:pt x="80" y="95"/>
                  </a:cubicBezTo>
                  <a:cubicBezTo>
                    <a:pt x="87" y="95"/>
                    <a:pt x="92" y="100"/>
                    <a:pt x="93" y="107"/>
                  </a:cubicBezTo>
                  <a:cubicBezTo>
                    <a:pt x="94" y="114"/>
                    <a:pt x="89" y="120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moveTo>
                    <a:pt x="52" y="0"/>
                  </a:moveTo>
                  <a:cubicBezTo>
                    <a:pt x="37" y="0"/>
                    <a:pt x="25" y="2"/>
                    <a:pt x="21" y="5"/>
                  </a:cubicBezTo>
                  <a:cubicBezTo>
                    <a:pt x="19" y="7"/>
                    <a:pt x="17" y="10"/>
                    <a:pt x="15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15" y="148"/>
                    <a:pt x="9" y="154"/>
                    <a:pt x="0" y="161"/>
                  </a:cubicBezTo>
                  <a:cubicBezTo>
                    <a:pt x="2" y="204"/>
                    <a:pt x="5" y="239"/>
                    <a:pt x="5" y="239"/>
                  </a:cubicBezTo>
                  <a:cubicBezTo>
                    <a:pt x="6" y="240"/>
                    <a:pt x="6" y="240"/>
                    <a:pt x="6" y="240"/>
                  </a:cubicBezTo>
                  <a:cubicBezTo>
                    <a:pt x="18" y="240"/>
                    <a:pt x="18" y="240"/>
                    <a:pt x="18" y="240"/>
                  </a:cubicBezTo>
                  <a:cubicBezTo>
                    <a:pt x="17" y="233"/>
                    <a:pt x="18" y="229"/>
                    <a:pt x="18" y="229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7" y="229"/>
                    <a:pt x="107" y="230"/>
                    <a:pt x="139" y="233"/>
                  </a:cubicBezTo>
                  <a:cubicBezTo>
                    <a:pt x="145" y="211"/>
                    <a:pt x="153" y="180"/>
                    <a:pt x="160" y="149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1"/>
                    <a:pt x="110" y="227"/>
                    <a:pt x="112" y="200"/>
                  </a:cubicBezTo>
                  <a:cubicBezTo>
                    <a:pt x="114" y="181"/>
                    <a:pt x="131" y="146"/>
                    <a:pt x="141" y="128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4" y="73"/>
                    <a:pt x="124" y="73"/>
                    <a:pt x="124" y="7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65" y="21"/>
                    <a:pt x="143" y="13"/>
                    <a:pt x="117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68" y="0"/>
                    <a:pt x="59" y="0"/>
                    <a:pt x="5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0" name="9Slide.vn 171">
              <a:extLst>
                <a:ext uri="{FF2B5EF4-FFF2-40B4-BE49-F238E27FC236}">
                  <a16:creationId xmlns:a16="http://schemas.microsoft.com/office/drawing/2014/main" id="{1876BF11-A1AC-4531-A680-2BC8E835C06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91212" y="3670301"/>
              <a:ext cx="60325" cy="55563"/>
            </a:xfrm>
            <a:custGeom>
              <a:avLst/>
              <a:gdLst>
                <a:gd name="T0" fmla="*/ 14 w 28"/>
                <a:gd name="T1" fmla="*/ 0 h 26"/>
                <a:gd name="T2" fmla="*/ 13 w 28"/>
                <a:gd name="T3" fmla="*/ 0 h 26"/>
                <a:gd name="T4" fmla="*/ 1 w 28"/>
                <a:gd name="T5" fmla="*/ 15 h 26"/>
                <a:gd name="T6" fmla="*/ 14 w 28"/>
                <a:gd name="T7" fmla="*/ 26 h 26"/>
                <a:gd name="T8" fmla="*/ 16 w 28"/>
                <a:gd name="T9" fmla="*/ 26 h 26"/>
                <a:gd name="T10" fmla="*/ 27 w 28"/>
                <a:gd name="T11" fmla="*/ 12 h 26"/>
                <a:gd name="T12" fmla="*/ 14 w 2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6" y="1"/>
                    <a:pt x="0" y="8"/>
                    <a:pt x="1" y="15"/>
                  </a:cubicBezTo>
                  <a:cubicBezTo>
                    <a:pt x="2" y="21"/>
                    <a:pt x="8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23" y="25"/>
                    <a:pt x="28" y="19"/>
                    <a:pt x="27" y="12"/>
                  </a:cubicBezTo>
                  <a:cubicBezTo>
                    <a:pt x="26" y="5"/>
                    <a:pt x="21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1" name="9Slide.vn 172">
              <a:extLst>
                <a:ext uri="{FF2B5EF4-FFF2-40B4-BE49-F238E27FC236}">
                  <a16:creationId xmlns:a16="http://schemas.microsoft.com/office/drawing/2014/main" id="{A8C70D94-FF77-4927-A416-598FB42DB9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48337" y="3608388"/>
              <a:ext cx="34925" cy="203200"/>
            </a:xfrm>
            <a:custGeom>
              <a:avLst/>
              <a:gdLst>
                <a:gd name="T0" fmla="*/ 15 w 16"/>
                <a:gd name="T1" fmla="*/ 0 h 95"/>
                <a:gd name="T2" fmla="*/ 5 w 16"/>
                <a:gd name="T3" fmla="*/ 36 h 95"/>
                <a:gd name="T4" fmla="*/ 1 w 16"/>
                <a:gd name="T5" fmla="*/ 32 h 95"/>
                <a:gd name="T6" fmla="*/ 1 w 16"/>
                <a:gd name="T7" fmla="*/ 95 h 95"/>
                <a:gd name="T8" fmla="*/ 16 w 16"/>
                <a:gd name="T9" fmla="*/ 82 h 95"/>
                <a:gd name="T10" fmla="*/ 15 w 16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5">
                  <a:moveTo>
                    <a:pt x="15" y="0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53"/>
                    <a:pt x="0" y="75"/>
                    <a:pt x="1" y="95"/>
                  </a:cubicBezTo>
                  <a:cubicBezTo>
                    <a:pt x="10" y="88"/>
                    <a:pt x="16" y="82"/>
                    <a:pt x="16" y="8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2" name="9Slide.vn 173">
              <a:extLst>
                <a:ext uri="{FF2B5EF4-FFF2-40B4-BE49-F238E27FC236}">
                  <a16:creationId xmlns:a16="http://schemas.microsoft.com/office/drawing/2014/main" id="{6519F18C-9541-4FFB-867D-01E0E8651C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13437" y="3470276"/>
              <a:ext cx="87312" cy="15875"/>
            </a:xfrm>
            <a:custGeom>
              <a:avLst/>
              <a:gdLst>
                <a:gd name="T0" fmla="*/ 0 w 41"/>
                <a:gd name="T1" fmla="*/ 0 h 7"/>
                <a:gd name="T2" fmla="*/ 0 w 41"/>
                <a:gd name="T3" fmla="*/ 0 h 7"/>
                <a:gd name="T4" fmla="*/ 41 w 41"/>
                <a:gd name="T5" fmla="*/ 7 h 7"/>
                <a:gd name="T6" fmla="*/ 41 w 41"/>
                <a:gd name="T7" fmla="*/ 6 h 7"/>
                <a:gd name="T8" fmla="*/ 0 w 4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8" y="3"/>
                    <a:pt x="13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3" name="9Slide.vn 174">
              <a:extLst>
                <a:ext uri="{FF2B5EF4-FFF2-40B4-BE49-F238E27FC236}">
                  <a16:creationId xmlns:a16="http://schemas.microsoft.com/office/drawing/2014/main" id="{DBF42EE1-A7D1-41B6-AE53-4071E96A225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86437" y="3956051"/>
              <a:ext cx="260350" cy="22225"/>
            </a:xfrm>
            <a:custGeom>
              <a:avLst/>
              <a:gdLst>
                <a:gd name="T0" fmla="*/ 1 w 122"/>
                <a:gd name="T1" fmla="*/ 0 h 11"/>
                <a:gd name="T2" fmla="*/ 1 w 122"/>
                <a:gd name="T3" fmla="*/ 11 h 11"/>
                <a:gd name="T4" fmla="*/ 121 w 122"/>
                <a:gd name="T5" fmla="*/ 11 h 11"/>
                <a:gd name="T6" fmla="*/ 122 w 122"/>
                <a:gd name="T7" fmla="*/ 4 h 11"/>
                <a:gd name="T8" fmla="*/ 60 w 122"/>
                <a:gd name="T9" fmla="*/ 0 h 11"/>
                <a:gd name="T10" fmla="*/ 1 w 12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11">
                  <a:moveTo>
                    <a:pt x="1" y="0"/>
                  </a:moveTo>
                  <a:cubicBezTo>
                    <a:pt x="1" y="0"/>
                    <a:pt x="0" y="4"/>
                    <a:pt x="1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1" y="9"/>
                    <a:pt x="122" y="7"/>
                    <a:pt x="122" y="4"/>
                  </a:cubicBezTo>
                  <a:cubicBezTo>
                    <a:pt x="90" y="1"/>
                    <a:pt x="60" y="0"/>
                    <a:pt x="6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4" name="9Slide.vn 175">
              <a:extLst>
                <a:ext uri="{FF2B5EF4-FFF2-40B4-BE49-F238E27FC236}">
                  <a16:creationId xmlns:a16="http://schemas.microsoft.com/office/drawing/2014/main" id="{BE9F5A08-93B6-4FB5-9D9F-BE1F3D34AE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54687" y="3978276"/>
              <a:ext cx="701675" cy="617538"/>
            </a:xfrm>
            <a:custGeom>
              <a:avLst/>
              <a:gdLst>
                <a:gd name="T0" fmla="*/ 3 w 329"/>
                <a:gd name="T1" fmla="*/ 0 h 290"/>
                <a:gd name="T2" fmla="*/ 37 w 329"/>
                <a:gd name="T3" fmla="*/ 63 h 290"/>
                <a:gd name="T4" fmla="*/ 265 w 329"/>
                <a:gd name="T5" fmla="*/ 61 h 290"/>
                <a:gd name="T6" fmla="*/ 257 w 329"/>
                <a:gd name="T7" fmla="*/ 290 h 290"/>
                <a:gd name="T8" fmla="*/ 273 w 329"/>
                <a:gd name="T9" fmla="*/ 290 h 290"/>
                <a:gd name="T10" fmla="*/ 306 w 329"/>
                <a:gd name="T11" fmla="*/ 24 h 290"/>
                <a:gd name="T12" fmla="*/ 167 w 329"/>
                <a:gd name="T13" fmla="*/ 0 h 290"/>
                <a:gd name="T14" fmla="*/ 3 w 329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9" h="290">
                  <a:moveTo>
                    <a:pt x="3" y="0"/>
                  </a:moveTo>
                  <a:cubicBezTo>
                    <a:pt x="3" y="0"/>
                    <a:pt x="0" y="54"/>
                    <a:pt x="37" y="63"/>
                  </a:cubicBezTo>
                  <a:cubicBezTo>
                    <a:pt x="74" y="72"/>
                    <a:pt x="265" y="61"/>
                    <a:pt x="265" y="61"/>
                  </a:cubicBezTo>
                  <a:cubicBezTo>
                    <a:pt x="257" y="290"/>
                    <a:pt x="257" y="290"/>
                    <a:pt x="257" y="290"/>
                  </a:cubicBezTo>
                  <a:cubicBezTo>
                    <a:pt x="273" y="290"/>
                    <a:pt x="273" y="290"/>
                    <a:pt x="273" y="290"/>
                  </a:cubicBezTo>
                  <a:cubicBezTo>
                    <a:pt x="273" y="290"/>
                    <a:pt x="329" y="44"/>
                    <a:pt x="306" y="24"/>
                  </a:cubicBezTo>
                  <a:cubicBezTo>
                    <a:pt x="283" y="4"/>
                    <a:pt x="167" y="0"/>
                    <a:pt x="167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5" name="9Slide.vn 176">
              <a:extLst>
                <a:ext uri="{FF2B5EF4-FFF2-40B4-BE49-F238E27FC236}">
                  <a16:creationId xmlns:a16="http://schemas.microsoft.com/office/drawing/2014/main" id="{B8FCA6D7-F6A1-4860-93A5-FD4197F7DF9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27750" y="4116388"/>
              <a:ext cx="34925" cy="455613"/>
            </a:xfrm>
            <a:custGeom>
              <a:avLst/>
              <a:gdLst>
                <a:gd name="T0" fmla="*/ 1 w 16"/>
                <a:gd name="T1" fmla="*/ 214 h 214"/>
                <a:gd name="T2" fmla="*/ 0 w 16"/>
                <a:gd name="T3" fmla="*/ 214 h 214"/>
                <a:gd name="T4" fmla="*/ 14 w 16"/>
                <a:gd name="T5" fmla="*/ 73 h 214"/>
                <a:gd name="T6" fmla="*/ 11 w 16"/>
                <a:gd name="T7" fmla="*/ 0 h 214"/>
                <a:gd name="T8" fmla="*/ 13 w 16"/>
                <a:gd name="T9" fmla="*/ 0 h 214"/>
                <a:gd name="T10" fmla="*/ 16 w 16"/>
                <a:gd name="T11" fmla="*/ 73 h 214"/>
                <a:gd name="T12" fmla="*/ 1 w 16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14">
                  <a:moveTo>
                    <a:pt x="1" y="214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0" y="213"/>
                    <a:pt x="15" y="100"/>
                    <a:pt x="14" y="73"/>
                  </a:cubicBezTo>
                  <a:cubicBezTo>
                    <a:pt x="14" y="46"/>
                    <a:pt x="11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5" y="46"/>
                    <a:pt x="16" y="73"/>
                  </a:cubicBezTo>
                  <a:cubicBezTo>
                    <a:pt x="16" y="101"/>
                    <a:pt x="1" y="214"/>
                    <a:pt x="1" y="214"/>
                  </a:cubicBezTo>
                </a:path>
              </a:pathLst>
            </a:custGeom>
            <a:solidFill>
              <a:srgbClr val="2E2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6" name="9Slide.vn 177">
              <a:extLst>
                <a:ext uri="{FF2B5EF4-FFF2-40B4-BE49-F238E27FC236}">
                  <a16:creationId xmlns:a16="http://schemas.microsoft.com/office/drawing/2014/main" id="{5F7E3772-C62C-4060-819B-26AE88495D0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26150" y="3989388"/>
              <a:ext cx="349250" cy="73025"/>
            </a:xfrm>
            <a:custGeom>
              <a:avLst/>
              <a:gdLst>
                <a:gd name="T0" fmla="*/ 0 w 164"/>
                <a:gd name="T1" fmla="*/ 0 h 34"/>
                <a:gd name="T2" fmla="*/ 103 w 164"/>
                <a:gd name="T3" fmla="*/ 5 h 34"/>
                <a:gd name="T4" fmla="*/ 163 w 164"/>
                <a:gd name="T5" fmla="*/ 19 h 34"/>
                <a:gd name="T6" fmla="*/ 44 w 164"/>
                <a:gd name="T7" fmla="*/ 31 h 34"/>
                <a:gd name="T8" fmla="*/ 0 w 164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4">
                  <a:moveTo>
                    <a:pt x="0" y="0"/>
                  </a:moveTo>
                  <a:cubicBezTo>
                    <a:pt x="0" y="0"/>
                    <a:pt x="70" y="0"/>
                    <a:pt x="103" y="5"/>
                  </a:cubicBezTo>
                  <a:cubicBezTo>
                    <a:pt x="135" y="10"/>
                    <a:pt x="162" y="12"/>
                    <a:pt x="163" y="19"/>
                  </a:cubicBezTo>
                  <a:cubicBezTo>
                    <a:pt x="164" y="27"/>
                    <a:pt x="84" y="34"/>
                    <a:pt x="44" y="31"/>
                  </a:cubicBezTo>
                  <a:cubicBezTo>
                    <a:pt x="4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83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7" name="9Slide.vn 178">
              <a:extLst>
                <a:ext uri="{FF2B5EF4-FFF2-40B4-BE49-F238E27FC236}">
                  <a16:creationId xmlns:a16="http://schemas.microsoft.com/office/drawing/2014/main" id="{A3A3BA08-311E-4FD4-A631-B2E74BEC85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97575" y="3978276"/>
              <a:ext cx="371475" cy="614363"/>
            </a:xfrm>
            <a:custGeom>
              <a:avLst/>
              <a:gdLst>
                <a:gd name="T0" fmla="*/ 153 w 174"/>
                <a:gd name="T1" fmla="*/ 289 h 289"/>
                <a:gd name="T2" fmla="*/ 151 w 174"/>
                <a:gd name="T3" fmla="*/ 289 h 289"/>
                <a:gd name="T4" fmla="*/ 158 w 174"/>
                <a:gd name="T5" fmla="*/ 77 h 289"/>
                <a:gd name="T6" fmla="*/ 164 w 174"/>
                <a:gd name="T7" fmla="*/ 58 h 289"/>
                <a:gd name="T8" fmla="*/ 165 w 174"/>
                <a:gd name="T9" fmla="*/ 51 h 289"/>
                <a:gd name="T10" fmla="*/ 165 w 174"/>
                <a:gd name="T11" fmla="*/ 48 h 289"/>
                <a:gd name="T12" fmla="*/ 167 w 174"/>
                <a:gd name="T13" fmla="*/ 47 h 289"/>
                <a:gd name="T14" fmla="*/ 172 w 174"/>
                <a:gd name="T15" fmla="*/ 43 h 289"/>
                <a:gd name="T16" fmla="*/ 172 w 174"/>
                <a:gd name="T17" fmla="*/ 41 h 289"/>
                <a:gd name="T18" fmla="*/ 167 w 174"/>
                <a:gd name="T19" fmla="*/ 42 h 289"/>
                <a:gd name="T20" fmla="*/ 164 w 174"/>
                <a:gd name="T21" fmla="*/ 44 h 289"/>
                <a:gd name="T22" fmla="*/ 159 w 174"/>
                <a:gd name="T23" fmla="*/ 45 h 289"/>
                <a:gd name="T24" fmla="*/ 163 w 174"/>
                <a:gd name="T25" fmla="*/ 42 h 289"/>
                <a:gd name="T26" fmla="*/ 166 w 174"/>
                <a:gd name="T27" fmla="*/ 40 h 289"/>
                <a:gd name="T28" fmla="*/ 166 w 174"/>
                <a:gd name="T29" fmla="*/ 40 h 289"/>
                <a:gd name="T30" fmla="*/ 163 w 174"/>
                <a:gd name="T31" fmla="*/ 36 h 289"/>
                <a:gd name="T32" fmla="*/ 117 w 174"/>
                <a:gd name="T33" fmla="*/ 34 h 289"/>
                <a:gd name="T34" fmla="*/ 23 w 174"/>
                <a:gd name="T35" fmla="*/ 25 h 289"/>
                <a:gd name="T36" fmla="*/ 0 w 174"/>
                <a:gd name="T37" fmla="*/ 0 h 289"/>
                <a:gd name="T38" fmla="*/ 2 w 174"/>
                <a:gd name="T39" fmla="*/ 0 h 289"/>
                <a:gd name="T40" fmla="*/ 5 w 174"/>
                <a:gd name="T41" fmla="*/ 7 h 289"/>
                <a:gd name="T42" fmla="*/ 24 w 174"/>
                <a:gd name="T43" fmla="*/ 24 h 289"/>
                <a:gd name="T44" fmla="*/ 117 w 174"/>
                <a:gd name="T45" fmla="*/ 32 h 289"/>
                <a:gd name="T46" fmla="*/ 164 w 174"/>
                <a:gd name="T47" fmla="*/ 35 h 289"/>
                <a:gd name="T48" fmla="*/ 168 w 174"/>
                <a:gd name="T49" fmla="*/ 39 h 289"/>
                <a:gd name="T50" fmla="*/ 173 w 174"/>
                <a:gd name="T51" fmla="*/ 39 h 289"/>
                <a:gd name="T52" fmla="*/ 174 w 174"/>
                <a:gd name="T53" fmla="*/ 43 h 289"/>
                <a:gd name="T54" fmla="*/ 167 w 174"/>
                <a:gd name="T55" fmla="*/ 49 h 289"/>
                <a:gd name="T56" fmla="*/ 166 w 174"/>
                <a:gd name="T57" fmla="*/ 49 h 289"/>
                <a:gd name="T58" fmla="*/ 167 w 174"/>
                <a:gd name="T59" fmla="*/ 50 h 289"/>
                <a:gd name="T60" fmla="*/ 165 w 174"/>
                <a:gd name="T61" fmla="*/ 59 h 289"/>
                <a:gd name="T62" fmla="*/ 160 w 174"/>
                <a:gd name="T63" fmla="*/ 77 h 289"/>
                <a:gd name="T64" fmla="*/ 153 w 174"/>
                <a:gd name="T6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4" h="289">
                  <a:moveTo>
                    <a:pt x="153" y="289"/>
                  </a:moveTo>
                  <a:cubicBezTo>
                    <a:pt x="151" y="289"/>
                    <a:pt x="151" y="289"/>
                    <a:pt x="151" y="289"/>
                  </a:cubicBezTo>
                  <a:cubicBezTo>
                    <a:pt x="151" y="288"/>
                    <a:pt x="158" y="92"/>
                    <a:pt x="158" y="77"/>
                  </a:cubicBezTo>
                  <a:cubicBezTo>
                    <a:pt x="158" y="69"/>
                    <a:pt x="161" y="63"/>
                    <a:pt x="164" y="58"/>
                  </a:cubicBezTo>
                  <a:cubicBezTo>
                    <a:pt x="165" y="55"/>
                    <a:pt x="167" y="52"/>
                    <a:pt x="165" y="51"/>
                  </a:cubicBezTo>
                  <a:cubicBezTo>
                    <a:pt x="165" y="50"/>
                    <a:pt x="164" y="49"/>
                    <a:pt x="165" y="48"/>
                  </a:cubicBezTo>
                  <a:cubicBezTo>
                    <a:pt x="165" y="47"/>
                    <a:pt x="166" y="47"/>
                    <a:pt x="167" y="47"/>
                  </a:cubicBezTo>
                  <a:cubicBezTo>
                    <a:pt x="169" y="47"/>
                    <a:pt x="171" y="46"/>
                    <a:pt x="172" y="43"/>
                  </a:cubicBezTo>
                  <a:cubicBezTo>
                    <a:pt x="172" y="42"/>
                    <a:pt x="172" y="41"/>
                    <a:pt x="172" y="41"/>
                  </a:cubicBezTo>
                  <a:cubicBezTo>
                    <a:pt x="171" y="40"/>
                    <a:pt x="169" y="41"/>
                    <a:pt x="167" y="42"/>
                  </a:cubicBezTo>
                  <a:cubicBezTo>
                    <a:pt x="166" y="43"/>
                    <a:pt x="164" y="44"/>
                    <a:pt x="164" y="44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63" y="42"/>
                    <a:pt x="163" y="42"/>
                    <a:pt x="163" y="42"/>
                  </a:cubicBezTo>
                  <a:cubicBezTo>
                    <a:pt x="164" y="42"/>
                    <a:pt x="165" y="41"/>
                    <a:pt x="166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39"/>
                    <a:pt x="165" y="38"/>
                    <a:pt x="163" y="36"/>
                  </a:cubicBezTo>
                  <a:cubicBezTo>
                    <a:pt x="160" y="35"/>
                    <a:pt x="139" y="34"/>
                    <a:pt x="117" y="34"/>
                  </a:cubicBezTo>
                  <a:cubicBezTo>
                    <a:pt x="81" y="33"/>
                    <a:pt x="36" y="32"/>
                    <a:pt x="23" y="25"/>
                  </a:cubicBezTo>
                  <a:cubicBezTo>
                    <a:pt x="2" y="13"/>
                    <a:pt x="0" y="1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3"/>
                    <a:pt x="5" y="7"/>
                  </a:cubicBezTo>
                  <a:cubicBezTo>
                    <a:pt x="8" y="11"/>
                    <a:pt x="13" y="18"/>
                    <a:pt x="24" y="24"/>
                  </a:cubicBezTo>
                  <a:cubicBezTo>
                    <a:pt x="37" y="30"/>
                    <a:pt x="81" y="31"/>
                    <a:pt x="117" y="32"/>
                  </a:cubicBezTo>
                  <a:cubicBezTo>
                    <a:pt x="145" y="33"/>
                    <a:pt x="161" y="33"/>
                    <a:pt x="164" y="35"/>
                  </a:cubicBezTo>
                  <a:cubicBezTo>
                    <a:pt x="166" y="37"/>
                    <a:pt x="168" y="38"/>
                    <a:pt x="168" y="39"/>
                  </a:cubicBezTo>
                  <a:cubicBezTo>
                    <a:pt x="170" y="39"/>
                    <a:pt x="172" y="38"/>
                    <a:pt x="173" y="39"/>
                  </a:cubicBezTo>
                  <a:cubicBezTo>
                    <a:pt x="174" y="40"/>
                    <a:pt x="174" y="41"/>
                    <a:pt x="174" y="43"/>
                  </a:cubicBezTo>
                  <a:cubicBezTo>
                    <a:pt x="173" y="48"/>
                    <a:pt x="169" y="48"/>
                    <a:pt x="167" y="49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69" y="52"/>
                    <a:pt x="167" y="55"/>
                    <a:pt x="165" y="59"/>
                  </a:cubicBezTo>
                  <a:cubicBezTo>
                    <a:pt x="163" y="64"/>
                    <a:pt x="160" y="70"/>
                    <a:pt x="160" y="77"/>
                  </a:cubicBezTo>
                  <a:cubicBezTo>
                    <a:pt x="160" y="92"/>
                    <a:pt x="153" y="288"/>
                    <a:pt x="153" y="289"/>
                  </a:cubicBezTo>
                  <a:close/>
                </a:path>
              </a:pathLst>
            </a:custGeom>
            <a:solidFill>
              <a:srgbClr val="454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8" name="9Slide.vn 179">
              <a:extLst>
                <a:ext uri="{FF2B5EF4-FFF2-40B4-BE49-F238E27FC236}">
                  <a16:creationId xmlns:a16="http://schemas.microsoft.com/office/drawing/2014/main" id="{44F9C91E-E3B4-4BA5-BF6C-694CCC47FE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7900" y="3332163"/>
              <a:ext cx="36512" cy="80963"/>
            </a:xfrm>
            <a:custGeom>
              <a:avLst/>
              <a:gdLst>
                <a:gd name="T0" fmla="*/ 0 w 17"/>
                <a:gd name="T1" fmla="*/ 4 h 38"/>
                <a:gd name="T2" fmla="*/ 8 w 17"/>
                <a:gd name="T3" fmla="*/ 1 h 38"/>
                <a:gd name="T4" fmla="*/ 9 w 17"/>
                <a:gd name="T5" fmla="*/ 36 h 38"/>
                <a:gd name="T6" fmla="*/ 0 w 17"/>
                <a:gd name="T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8">
                  <a:moveTo>
                    <a:pt x="0" y="4"/>
                  </a:moveTo>
                  <a:cubicBezTo>
                    <a:pt x="0" y="4"/>
                    <a:pt x="4" y="0"/>
                    <a:pt x="8" y="1"/>
                  </a:cubicBezTo>
                  <a:cubicBezTo>
                    <a:pt x="12" y="1"/>
                    <a:pt x="17" y="33"/>
                    <a:pt x="9" y="36"/>
                  </a:cubicBezTo>
                  <a:cubicBezTo>
                    <a:pt x="2" y="3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FD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9" name="9Slide.vn 180">
              <a:extLst>
                <a:ext uri="{FF2B5EF4-FFF2-40B4-BE49-F238E27FC236}">
                  <a16:creationId xmlns:a16="http://schemas.microsoft.com/office/drawing/2014/main" id="{C1FE4972-A14A-4572-B48C-4A83A1886D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72137" y="4116388"/>
              <a:ext cx="606425" cy="41275"/>
            </a:xfrm>
            <a:prstGeom prst="rect">
              <a:avLst/>
            </a:prstGeom>
            <a:solidFill>
              <a:srgbClr val="FFC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0" name="9Slide.vn 181">
              <a:extLst>
                <a:ext uri="{FF2B5EF4-FFF2-40B4-BE49-F238E27FC236}">
                  <a16:creationId xmlns:a16="http://schemas.microsoft.com/office/drawing/2014/main" id="{B37E68DB-72FD-4A03-B420-1C1F62C491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72137" y="4116388"/>
              <a:ext cx="606425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1" name="9Slide.vn 182">
              <a:extLst>
                <a:ext uri="{FF2B5EF4-FFF2-40B4-BE49-F238E27FC236}">
                  <a16:creationId xmlns:a16="http://schemas.microsoft.com/office/drawing/2014/main" id="{325326F7-16A2-4B7F-9161-3DACC140E8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84875" y="3714751"/>
              <a:ext cx="98425" cy="244475"/>
            </a:xfrm>
            <a:custGeom>
              <a:avLst/>
              <a:gdLst>
                <a:gd name="T0" fmla="*/ 37 w 46"/>
                <a:gd name="T1" fmla="*/ 0 h 115"/>
                <a:gd name="T2" fmla="*/ 46 w 46"/>
                <a:gd name="T3" fmla="*/ 14 h 115"/>
                <a:gd name="T4" fmla="*/ 23 w 46"/>
                <a:gd name="T5" fmla="*/ 115 h 115"/>
                <a:gd name="T6" fmla="*/ 2 w 46"/>
                <a:gd name="T7" fmla="*/ 84 h 115"/>
                <a:gd name="T8" fmla="*/ 37 w 46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5">
                  <a:moveTo>
                    <a:pt x="37" y="0"/>
                  </a:moveTo>
                  <a:cubicBezTo>
                    <a:pt x="46" y="14"/>
                    <a:pt x="46" y="14"/>
                    <a:pt x="46" y="14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23" y="115"/>
                    <a:pt x="0" y="111"/>
                    <a:pt x="2" y="84"/>
                  </a:cubicBezTo>
                  <a:cubicBezTo>
                    <a:pt x="4" y="57"/>
                    <a:pt x="37" y="0"/>
                    <a:pt x="37" y="0"/>
                  </a:cubicBezTo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2" name="9Slide.vn 183">
              <a:extLst>
                <a:ext uri="{FF2B5EF4-FFF2-40B4-BE49-F238E27FC236}">
                  <a16:creationId xmlns:a16="http://schemas.microsoft.com/office/drawing/2014/main" id="{039D4BAB-B03A-4950-A41E-BD1D9D107E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89675" y="3297238"/>
              <a:ext cx="685800" cy="785813"/>
            </a:xfrm>
            <a:custGeom>
              <a:avLst/>
              <a:gdLst>
                <a:gd name="T0" fmla="*/ 9 w 432"/>
                <a:gd name="T1" fmla="*/ 495 h 495"/>
                <a:gd name="T2" fmla="*/ 0 w 432"/>
                <a:gd name="T3" fmla="*/ 487 h 495"/>
                <a:gd name="T4" fmla="*/ 423 w 432"/>
                <a:gd name="T5" fmla="*/ 0 h 495"/>
                <a:gd name="T6" fmla="*/ 432 w 432"/>
                <a:gd name="T7" fmla="*/ 6 h 495"/>
                <a:gd name="T8" fmla="*/ 9 w 432"/>
                <a:gd name="T9" fmla="*/ 495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495">
                  <a:moveTo>
                    <a:pt x="9" y="495"/>
                  </a:moveTo>
                  <a:lnTo>
                    <a:pt x="0" y="487"/>
                  </a:lnTo>
                  <a:lnTo>
                    <a:pt x="423" y="0"/>
                  </a:lnTo>
                  <a:lnTo>
                    <a:pt x="432" y="6"/>
                  </a:lnTo>
                  <a:lnTo>
                    <a:pt x="9" y="495"/>
                  </a:lnTo>
                  <a:close/>
                </a:path>
              </a:pathLst>
            </a:custGeom>
            <a:solidFill>
              <a:srgbClr val="91B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3" name="9Slide.vn 184">
              <a:extLst>
                <a:ext uri="{FF2B5EF4-FFF2-40B4-BE49-F238E27FC236}">
                  <a16:creationId xmlns:a16="http://schemas.microsoft.com/office/drawing/2014/main" id="{06AC5F39-87A0-4FA4-A2F2-D78AF303750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61025" y="3711576"/>
              <a:ext cx="90487" cy="141288"/>
            </a:xfrm>
            <a:custGeom>
              <a:avLst/>
              <a:gdLst>
                <a:gd name="T0" fmla="*/ 42 w 42"/>
                <a:gd name="T1" fmla="*/ 0 h 67"/>
                <a:gd name="T2" fmla="*/ 42 w 42"/>
                <a:gd name="T3" fmla="*/ 42 h 67"/>
                <a:gd name="T4" fmla="*/ 9 w 42"/>
                <a:gd name="T5" fmla="*/ 58 h 67"/>
                <a:gd name="T6" fmla="*/ 42 w 42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7">
                  <a:moveTo>
                    <a:pt x="42" y="0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17" y="67"/>
                    <a:pt x="9" y="58"/>
                  </a:cubicBezTo>
                  <a:cubicBezTo>
                    <a:pt x="0" y="48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EDB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4" name="9Slide.vn 185">
              <a:extLst>
                <a:ext uri="{FF2B5EF4-FFF2-40B4-BE49-F238E27FC236}">
                  <a16:creationId xmlns:a16="http://schemas.microsoft.com/office/drawing/2014/main" id="{EFF25937-41E4-4195-91D0-8DC99722FB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81737" y="4576763"/>
              <a:ext cx="138112" cy="95250"/>
            </a:xfrm>
            <a:custGeom>
              <a:avLst/>
              <a:gdLst>
                <a:gd name="T0" fmla="*/ 10 w 65"/>
                <a:gd name="T1" fmla="*/ 0 h 45"/>
                <a:gd name="T2" fmla="*/ 0 w 65"/>
                <a:gd name="T3" fmla="*/ 18 h 45"/>
                <a:gd name="T4" fmla="*/ 64 w 65"/>
                <a:gd name="T5" fmla="*/ 45 h 45"/>
                <a:gd name="T6" fmla="*/ 56 w 65"/>
                <a:gd name="T7" fmla="*/ 24 h 45"/>
                <a:gd name="T8" fmla="*/ 25 w 65"/>
                <a:gd name="T9" fmla="*/ 6 h 45"/>
                <a:gd name="T10" fmla="*/ 10 w 65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45">
                  <a:moveTo>
                    <a:pt x="1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5" y="33"/>
                    <a:pt x="56" y="24"/>
                  </a:cubicBezTo>
                  <a:cubicBezTo>
                    <a:pt x="47" y="15"/>
                    <a:pt x="25" y="6"/>
                    <a:pt x="25" y="6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5" name="9Slide.vn 186">
              <a:extLst>
                <a:ext uri="{FF2B5EF4-FFF2-40B4-BE49-F238E27FC236}">
                  <a16:creationId xmlns:a16="http://schemas.microsoft.com/office/drawing/2014/main" id="{9A8DC511-CE58-4A16-95AD-9AC341BB2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84887" y="4548188"/>
              <a:ext cx="139700" cy="101600"/>
            </a:xfrm>
            <a:custGeom>
              <a:avLst/>
              <a:gdLst>
                <a:gd name="T0" fmla="*/ 11 w 65"/>
                <a:gd name="T1" fmla="*/ 0 h 48"/>
                <a:gd name="T2" fmla="*/ 0 w 65"/>
                <a:gd name="T3" fmla="*/ 18 h 48"/>
                <a:gd name="T4" fmla="*/ 63 w 65"/>
                <a:gd name="T5" fmla="*/ 48 h 48"/>
                <a:gd name="T6" fmla="*/ 56 w 65"/>
                <a:gd name="T7" fmla="*/ 26 h 48"/>
                <a:gd name="T8" fmla="*/ 25 w 65"/>
                <a:gd name="T9" fmla="*/ 7 h 48"/>
                <a:gd name="T10" fmla="*/ 11 w 65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48">
                  <a:moveTo>
                    <a:pt x="11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5" y="35"/>
                    <a:pt x="56" y="26"/>
                  </a:cubicBezTo>
                  <a:cubicBezTo>
                    <a:pt x="47" y="17"/>
                    <a:pt x="25" y="7"/>
                    <a:pt x="25" y="7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6" name="9Slide.vn 187">
              <a:extLst>
                <a:ext uri="{FF2B5EF4-FFF2-40B4-BE49-F238E27FC236}">
                  <a16:creationId xmlns:a16="http://schemas.microsoft.com/office/drawing/2014/main" id="{D1A5F8BD-4D60-4214-8B3F-4D8E5E10A5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02300" y="3497263"/>
              <a:ext cx="80962" cy="150813"/>
            </a:xfrm>
            <a:custGeom>
              <a:avLst/>
              <a:gdLst>
                <a:gd name="T0" fmla="*/ 38 w 38"/>
                <a:gd name="T1" fmla="*/ 0 h 71"/>
                <a:gd name="T2" fmla="*/ 0 w 38"/>
                <a:gd name="T3" fmla="*/ 67 h 71"/>
                <a:gd name="T4" fmla="*/ 5 w 38"/>
                <a:gd name="T5" fmla="*/ 71 h 71"/>
                <a:gd name="T6" fmla="*/ 36 w 38"/>
                <a:gd name="T7" fmla="*/ 4 h 71"/>
                <a:gd name="T8" fmla="*/ 38 w 38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1">
                  <a:moveTo>
                    <a:pt x="38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20" y="36"/>
                    <a:pt x="36" y="5"/>
                    <a:pt x="36" y="4"/>
                  </a:cubicBezTo>
                  <a:cubicBezTo>
                    <a:pt x="37" y="3"/>
                    <a:pt x="38" y="1"/>
                    <a:pt x="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7" name="9Slide.vn 188">
              <a:extLst>
                <a:ext uri="{FF2B5EF4-FFF2-40B4-BE49-F238E27FC236}">
                  <a16:creationId xmlns:a16="http://schemas.microsoft.com/office/drawing/2014/main" id="{DED79066-9936-4653-9189-784FB6535C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13412" y="3505201"/>
              <a:ext cx="65087" cy="171450"/>
            </a:xfrm>
            <a:custGeom>
              <a:avLst/>
              <a:gdLst>
                <a:gd name="T0" fmla="*/ 31 w 31"/>
                <a:gd name="T1" fmla="*/ 0 h 81"/>
                <a:gd name="T2" fmla="*/ 0 w 31"/>
                <a:gd name="T3" fmla="*/ 67 h 81"/>
                <a:gd name="T4" fmla="*/ 18 w 31"/>
                <a:gd name="T5" fmla="*/ 81 h 81"/>
                <a:gd name="T6" fmla="*/ 31 w 3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81">
                  <a:moveTo>
                    <a:pt x="31" y="0"/>
                  </a:moveTo>
                  <a:cubicBezTo>
                    <a:pt x="31" y="1"/>
                    <a:pt x="15" y="32"/>
                    <a:pt x="0" y="67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9" y="48"/>
                    <a:pt x="23" y="18"/>
                    <a:pt x="3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8" name="9Slide.vn 189">
              <a:extLst>
                <a:ext uri="{FF2B5EF4-FFF2-40B4-BE49-F238E27FC236}">
                  <a16:creationId xmlns:a16="http://schemas.microsoft.com/office/drawing/2014/main" id="{49C1466A-34E8-49AD-B4B0-9739ED6173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78500" y="3494088"/>
              <a:ext cx="12700" cy="114300"/>
            </a:xfrm>
            <a:custGeom>
              <a:avLst/>
              <a:gdLst>
                <a:gd name="T0" fmla="*/ 3 w 6"/>
                <a:gd name="T1" fmla="*/ 0 h 54"/>
                <a:gd name="T2" fmla="*/ 2 w 6"/>
                <a:gd name="T3" fmla="*/ 1 h 54"/>
                <a:gd name="T4" fmla="*/ 0 w 6"/>
                <a:gd name="T5" fmla="*/ 5 h 54"/>
                <a:gd name="T6" fmla="*/ 1 w 6"/>
                <a:gd name="T7" fmla="*/ 5 h 54"/>
                <a:gd name="T8" fmla="*/ 1 w 6"/>
                <a:gd name="T9" fmla="*/ 54 h 54"/>
                <a:gd name="T10" fmla="*/ 6 w 6"/>
                <a:gd name="T11" fmla="*/ 33 h 54"/>
                <a:gd name="T12" fmla="*/ 3 w 6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4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9" name="9Slide.vn 190">
              <a:extLst>
                <a:ext uri="{FF2B5EF4-FFF2-40B4-BE49-F238E27FC236}">
                  <a16:creationId xmlns:a16="http://schemas.microsoft.com/office/drawing/2014/main" id="{E2E5FD6D-87C6-4B37-954E-1A0F3E90DD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51512" y="3505201"/>
              <a:ext cx="28575" cy="180975"/>
            </a:xfrm>
            <a:custGeom>
              <a:avLst/>
              <a:gdLst>
                <a:gd name="T0" fmla="*/ 14 w 14"/>
                <a:gd name="T1" fmla="*/ 0 h 85"/>
                <a:gd name="T2" fmla="*/ 13 w 14"/>
                <a:gd name="T3" fmla="*/ 0 h 85"/>
                <a:gd name="T4" fmla="*/ 0 w 14"/>
                <a:gd name="T5" fmla="*/ 81 h 85"/>
                <a:gd name="T6" fmla="*/ 4 w 14"/>
                <a:gd name="T7" fmla="*/ 85 h 85"/>
                <a:gd name="T8" fmla="*/ 14 w 14"/>
                <a:gd name="T9" fmla="*/ 49 h 85"/>
                <a:gd name="T10" fmla="*/ 14 w 14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5">
                  <a:moveTo>
                    <a:pt x="14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5" y="18"/>
                    <a:pt x="1" y="48"/>
                    <a:pt x="0" y="81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0" name="9Slide.vn 191">
              <a:extLst>
                <a:ext uri="{FF2B5EF4-FFF2-40B4-BE49-F238E27FC236}">
                  <a16:creationId xmlns:a16="http://schemas.microsoft.com/office/drawing/2014/main" id="{4DF9C35B-8BA6-422B-BD87-DDED28E91E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75350" y="4227513"/>
              <a:ext cx="277812" cy="284163"/>
            </a:xfrm>
            <a:custGeom>
              <a:avLst/>
              <a:gdLst>
                <a:gd name="T0" fmla="*/ 0 w 175"/>
                <a:gd name="T1" fmla="*/ 0 h 179"/>
                <a:gd name="T2" fmla="*/ 175 w 175"/>
                <a:gd name="T3" fmla="*/ 0 h 179"/>
                <a:gd name="T4" fmla="*/ 151 w 175"/>
                <a:gd name="T5" fmla="*/ 179 h 179"/>
                <a:gd name="T6" fmla="*/ 32 w 175"/>
                <a:gd name="T7" fmla="*/ 174 h 179"/>
                <a:gd name="T8" fmla="*/ 0 w 175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79">
                  <a:moveTo>
                    <a:pt x="0" y="0"/>
                  </a:moveTo>
                  <a:lnTo>
                    <a:pt x="175" y="0"/>
                  </a:lnTo>
                  <a:lnTo>
                    <a:pt x="151" y="179"/>
                  </a:lnTo>
                  <a:lnTo>
                    <a:pt x="32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1" name="9Slide.vn 192">
              <a:extLst>
                <a:ext uri="{FF2B5EF4-FFF2-40B4-BE49-F238E27FC236}">
                  <a16:creationId xmlns:a16="http://schemas.microsoft.com/office/drawing/2014/main" id="{4E49E25C-1D22-4D33-BCED-F8B7783433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75350" y="4227513"/>
              <a:ext cx="277812" cy="284163"/>
            </a:xfrm>
            <a:custGeom>
              <a:avLst/>
              <a:gdLst>
                <a:gd name="T0" fmla="*/ 0 w 175"/>
                <a:gd name="T1" fmla="*/ 0 h 179"/>
                <a:gd name="T2" fmla="*/ 175 w 175"/>
                <a:gd name="T3" fmla="*/ 0 h 179"/>
                <a:gd name="T4" fmla="*/ 151 w 175"/>
                <a:gd name="T5" fmla="*/ 179 h 179"/>
                <a:gd name="T6" fmla="*/ 32 w 175"/>
                <a:gd name="T7" fmla="*/ 174 h 179"/>
                <a:gd name="T8" fmla="*/ 0 w 175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79">
                  <a:moveTo>
                    <a:pt x="0" y="0"/>
                  </a:moveTo>
                  <a:lnTo>
                    <a:pt x="175" y="0"/>
                  </a:lnTo>
                  <a:lnTo>
                    <a:pt x="151" y="179"/>
                  </a:lnTo>
                  <a:lnTo>
                    <a:pt x="32" y="1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2" name="9Slide.vn 193">
              <a:extLst>
                <a:ext uri="{FF2B5EF4-FFF2-40B4-BE49-F238E27FC236}">
                  <a16:creationId xmlns:a16="http://schemas.microsoft.com/office/drawing/2014/main" id="{084D5EE0-74CA-4DC8-AA30-4D47BB19E7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75350" y="4157663"/>
              <a:ext cx="277812" cy="69850"/>
            </a:xfrm>
            <a:custGeom>
              <a:avLst/>
              <a:gdLst>
                <a:gd name="T0" fmla="*/ 22 w 131"/>
                <a:gd name="T1" fmla="*/ 0 h 33"/>
                <a:gd name="T2" fmla="*/ 14 w 131"/>
                <a:gd name="T3" fmla="*/ 0 h 33"/>
                <a:gd name="T4" fmla="*/ 0 w 131"/>
                <a:gd name="T5" fmla="*/ 33 h 33"/>
                <a:gd name="T6" fmla="*/ 4 w 131"/>
                <a:gd name="T7" fmla="*/ 33 h 33"/>
                <a:gd name="T8" fmla="*/ 22 w 131"/>
                <a:gd name="T9" fmla="*/ 0 h 33"/>
                <a:gd name="T10" fmla="*/ 117 w 131"/>
                <a:gd name="T11" fmla="*/ 0 h 33"/>
                <a:gd name="T12" fmla="*/ 113 w 131"/>
                <a:gd name="T13" fmla="*/ 0 h 33"/>
                <a:gd name="T14" fmla="*/ 113 w 131"/>
                <a:gd name="T15" fmla="*/ 5 h 33"/>
                <a:gd name="T16" fmla="*/ 125 w 131"/>
                <a:gd name="T17" fmla="*/ 33 h 33"/>
                <a:gd name="T18" fmla="*/ 131 w 131"/>
                <a:gd name="T19" fmla="*/ 33 h 33"/>
                <a:gd name="T20" fmla="*/ 117 w 131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33">
                  <a:moveTo>
                    <a:pt x="22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3" y="16"/>
                    <a:pt x="0" y="33"/>
                    <a:pt x="0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9" y="15"/>
                    <a:pt x="22" y="0"/>
                  </a:cubicBezTo>
                  <a:moveTo>
                    <a:pt x="117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3" y="2"/>
                    <a:pt x="113" y="4"/>
                    <a:pt x="113" y="5"/>
                  </a:cubicBezTo>
                  <a:cubicBezTo>
                    <a:pt x="122" y="19"/>
                    <a:pt x="125" y="33"/>
                    <a:pt x="125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28" y="16"/>
                    <a:pt x="1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3" name="9Slide.vn 194">
              <a:extLst>
                <a:ext uri="{FF2B5EF4-FFF2-40B4-BE49-F238E27FC236}">
                  <a16:creationId xmlns:a16="http://schemas.microsoft.com/office/drawing/2014/main" id="{67F5FDB7-D096-40ED-8374-C37E19C7DD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56325" y="4114801"/>
              <a:ext cx="58737" cy="53975"/>
            </a:xfrm>
            <a:custGeom>
              <a:avLst/>
              <a:gdLst>
                <a:gd name="T0" fmla="*/ 28 w 28"/>
                <a:gd name="T1" fmla="*/ 20 h 25"/>
                <a:gd name="T2" fmla="*/ 24 w 28"/>
                <a:gd name="T3" fmla="*/ 20 h 25"/>
                <a:gd name="T4" fmla="*/ 28 w 28"/>
                <a:gd name="T5" fmla="*/ 25 h 25"/>
                <a:gd name="T6" fmla="*/ 28 w 28"/>
                <a:gd name="T7" fmla="*/ 20 h 25"/>
                <a:gd name="T8" fmla="*/ 8 w 28"/>
                <a:gd name="T9" fmla="*/ 0 h 25"/>
                <a:gd name="T10" fmla="*/ 0 w 28"/>
                <a:gd name="T11" fmla="*/ 1 h 25"/>
                <a:gd name="T12" fmla="*/ 8 w 28"/>
                <a:gd name="T13" fmla="*/ 1 h 25"/>
                <a:gd name="T14" fmla="*/ 8 w 28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5">
                  <a:moveTo>
                    <a:pt x="28" y="20"/>
                  </a:moveTo>
                  <a:cubicBezTo>
                    <a:pt x="24" y="20"/>
                    <a:pt x="24" y="20"/>
                    <a:pt x="24" y="20"/>
                  </a:cubicBezTo>
                  <a:cubicBezTo>
                    <a:pt x="25" y="22"/>
                    <a:pt x="26" y="24"/>
                    <a:pt x="28" y="25"/>
                  </a:cubicBezTo>
                  <a:cubicBezTo>
                    <a:pt x="28" y="24"/>
                    <a:pt x="28" y="22"/>
                    <a:pt x="28" y="20"/>
                  </a:cubicBezTo>
                  <a:moveTo>
                    <a:pt x="8" y="0"/>
                  </a:moveTo>
                  <a:cubicBezTo>
                    <a:pt x="5" y="1"/>
                    <a:pt x="3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4" name="9Slide.vn 195">
              <a:extLst>
                <a:ext uri="{FF2B5EF4-FFF2-40B4-BE49-F238E27FC236}">
                  <a16:creationId xmlns:a16="http://schemas.microsoft.com/office/drawing/2014/main" id="{E40CE8C0-4224-4E72-BD0D-B8FD97EA67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6312" y="4103688"/>
              <a:ext cx="115887" cy="12700"/>
            </a:xfrm>
            <a:custGeom>
              <a:avLst/>
              <a:gdLst>
                <a:gd name="T0" fmla="*/ 28 w 55"/>
                <a:gd name="T1" fmla="*/ 0 h 6"/>
                <a:gd name="T2" fmla="*/ 0 w 55"/>
                <a:gd name="T3" fmla="*/ 6 h 6"/>
                <a:gd name="T4" fmla="*/ 21 w 55"/>
                <a:gd name="T5" fmla="*/ 6 h 6"/>
                <a:gd name="T6" fmla="*/ 28 w 55"/>
                <a:gd name="T7" fmla="*/ 5 h 6"/>
                <a:gd name="T8" fmla="*/ 34 w 55"/>
                <a:gd name="T9" fmla="*/ 6 h 6"/>
                <a:gd name="T10" fmla="*/ 47 w 55"/>
                <a:gd name="T11" fmla="*/ 6 h 6"/>
                <a:gd name="T12" fmla="*/ 55 w 55"/>
                <a:gd name="T13" fmla="*/ 5 h 6"/>
                <a:gd name="T14" fmla="*/ 28 w 55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6">
                  <a:moveTo>
                    <a:pt x="28" y="0"/>
                  </a:moveTo>
                  <a:cubicBezTo>
                    <a:pt x="17" y="0"/>
                    <a:pt x="8" y="2"/>
                    <a:pt x="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6"/>
                    <a:pt x="25" y="5"/>
                    <a:pt x="28" y="5"/>
                  </a:cubicBezTo>
                  <a:cubicBezTo>
                    <a:pt x="30" y="5"/>
                    <a:pt x="32" y="6"/>
                    <a:pt x="34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0" y="6"/>
                    <a:pt x="52" y="6"/>
                    <a:pt x="55" y="5"/>
                  </a:cubicBezTo>
                  <a:cubicBezTo>
                    <a:pt x="47" y="2"/>
                    <a:pt x="38" y="0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5" name="9Slide.vn 196">
              <a:extLst>
                <a:ext uri="{FF2B5EF4-FFF2-40B4-BE49-F238E27FC236}">
                  <a16:creationId xmlns:a16="http://schemas.microsoft.com/office/drawing/2014/main" id="{12A3FB95-FBBB-4957-81C3-5510F763379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03925" y="4116388"/>
              <a:ext cx="220662" cy="41275"/>
            </a:xfrm>
            <a:custGeom>
              <a:avLst/>
              <a:gdLst>
                <a:gd name="T0" fmla="*/ 45 w 103"/>
                <a:gd name="T1" fmla="*/ 0 h 19"/>
                <a:gd name="T2" fmla="*/ 24 w 103"/>
                <a:gd name="T3" fmla="*/ 0 h 19"/>
                <a:gd name="T4" fmla="*/ 0 w 103"/>
                <a:gd name="T5" fmla="*/ 19 h 19"/>
                <a:gd name="T6" fmla="*/ 8 w 103"/>
                <a:gd name="T7" fmla="*/ 19 h 19"/>
                <a:gd name="T8" fmla="*/ 45 w 103"/>
                <a:gd name="T9" fmla="*/ 0 h 19"/>
                <a:gd name="T10" fmla="*/ 79 w 103"/>
                <a:gd name="T11" fmla="*/ 0 h 19"/>
                <a:gd name="T12" fmla="*/ 71 w 103"/>
                <a:gd name="T13" fmla="*/ 0 h 19"/>
                <a:gd name="T14" fmla="*/ 58 w 103"/>
                <a:gd name="T15" fmla="*/ 0 h 19"/>
                <a:gd name="T16" fmla="*/ 95 w 103"/>
                <a:gd name="T17" fmla="*/ 19 h 19"/>
                <a:gd name="T18" fmla="*/ 99 w 103"/>
                <a:gd name="T19" fmla="*/ 19 h 19"/>
                <a:gd name="T20" fmla="*/ 103 w 103"/>
                <a:gd name="T21" fmla="*/ 19 h 19"/>
                <a:gd name="T22" fmla="*/ 79 w 103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9">
                  <a:moveTo>
                    <a:pt x="4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4" y="4"/>
                    <a:pt x="6" y="12"/>
                    <a:pt x="0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10"/>
                    <a:pt x="29" y="1"/>
                    <a:pt x="45" y="0"/>
                  </a:cubicBezTo>
                  <a:moveTo>
                    <a:pt x="7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4" y="1"/>
                    <a:pt x="86" y="10"/>
                    <a:pt x="95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97" y="12"/>
                    <a:pt x="90" y="4"/>
                    <a:pt x="7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6" name="9Slide.vn 197">
              <a:extLst>
                <a:ext uri="{FF2B5EF4-FFF2-40B4-BE49-F238E27FC236}">
                  <a16:creationId xmlns:a16="http://schemas.microsoft.com/office/drawing/2014/main" id="{D3074A43-EADC-41E1-A181-D2C58AFE01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40450" y="4116388"/>
              <a:ext cx="112712" cy="41275"/>
            </a:xfrm>
            <a:prstGeom prst="rect">
              <a:avLst/>
            </a:prstGeom>
            <a:solidFill>
              <a:srgbClr val="FFC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7" name="9Slide.vn 198">
              <a:extLst>
                <a:ext uri="{FF2B5EF4-FFF2-40B4-BE49-F238E27FC236}">
                  <a16:creationId xmlns:a16="http://schemas.microsoft.com/office/drawing/2014/main" id="{0DA93870-9A74-4DD3-8EEC-AA9C54C688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97575" y="4238626"/>
              <a:ext cx="217487" cy="257175"/>
            </a:xfrm>
            <a:custGeom>
              <a:avLst/>
              <a:gdLst>
                <a:gd name="T0" fmla="*/ 0 w 102"/>
                <a:gd name="T1" fmla="*/ 0 h 121"/>
                <a:gd name="T2" fmla="*/ 102 w 102"/>
                <a:gd name="T3" fmla="*/ 0 h 121"/>
                <a:gd name="T4" fmla="*/ 82 w 102"/>
                <a:gd name="T5" fmla="*/ 107 h 121"/>
                <a:gd name="T6" fmla="*/ 17 w 102"/>
                <a:gd name="T7" fmla="*/ 121 h 121"/>
                <a:gd name="T8" fmla="*/ 0 w 102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21">
                  <a:moveTo>
                    <a:pt x="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94" y="96"/>
                    <a:pt x="82" y="107"/>
                  </a:cubicBezTo>
                  <a:cubicBezTo>
                    <a:pt x="70" y="118"/>
                    <a:pt x="17" y="121"/>
                    <a:pt x="17" y="12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8" name="9Slide.vn 199">
              <a:extLst>
                <a:ext uri="{FF2B5EF4-FFF2-40B4-BE49-F238E27FC236}">
                  <a16:creationId xmlns:a16="http://schemas.microsoft.com/office/drawing/2014/main" id="{A32FA073-6EDF-4265-8353-02AAFBCAC9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27737" y="3538538"/>
              <a:ext cx="428625" cy="339725"/>
            </a:xfrm>
            <a:custGeom>
              <a:avLst/>
              <a:gdLst>
                <a:gd name="T0" fmla="*/ 43 w 201"/>
                <a:gd name="T1" fmla="*/ 0 h 160"/>
                <a:gd name="T2" fmla="*/ 107 w 201"/>
                <a:gd name="T3" fmla="*/ 107 h 160"/>
                <a:gd name="T4" fmla="*/ 197 w 201"/>
                <a:gd name="T5" fmla="*/ 131 h 160"/>
                <a:gd name="T6" fmla="*/ 201 w 201"/>
                <a:gd name="T7" fmla="*/ 153 h 160"/>
                <a:gd name="T8" fmla="*/ 94 w 201"/>
                <a:gd name="T9" fmla="*/ 150 h 160"/>
                <a:gd name="T10" fmla="*/ 0 w 201"/>
                <a:gd name="T11" fmla="*/ 54 h 160"/>
                <a:gd name="T12" fmla="*/ 43 w 201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60">
                  <a:moveTo>
                    <a:pt x="43" y="0"/>
                  </a:moveTo>
                  <a:cubicBezTo>
                    <a:pt x="43" y="0"/>
                    <a:pt x="60" y="77"/>
                    <a:pt x="107" y="107"/>
                  </a:cubicBezTo>
                  <a:cubicBezTo>
                    <a:pt x="155" y="137"/>
                    <a:pt x="197" y="131"/>
                    <a:pt x="197" y="131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147" y="160"/>
                    <a:pt x="94" y="150"/>
                  </a:cubicBezTo>
                  <a:cubicBezTo>
                    <a:pt x="41" y="141"/>
                    <a:pt x="0" y="54"/>
                    <a:pt x="0" y="54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FC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9" name="9Slide.vn 200">
              <a:extLst>
                <a:ext uri="{FF2B5EF4-FFF2-40B4-BE49-F238E27FC236}">
                  <a16:creationId xmlns:a16="http://schemas.microsoft.com/office/drawing/2014/main" id="{7EBC2E7F-B03A-4657-9D3D-2159708F79F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08700" y="3730626"/>
              <a:ext cx="223837" cy="138113"/>
            </a:xfrm>
            <a:custGeom>
              <a:avLst/>
              <a:gdLst>
                <a:gd name="T0" fmla="*/ 87 w 105"/>
                <a:gd name="T1" fmla="*/ 62 h 65"/>
                <a:gd name="T2" fmla="*/ 51 w 105"/>
                <a:gd name="T3" fmla="*/ 56 h 65"/>
                <a:gd name="T4" fmla="*/ 7 w 105"/>
                <a:gd name="T5" fmla="*/ 12 h 65"/>
                <a:gd name="T6" fmla="*/ 62 w 105"/>
                <a:gd name="T7" fmla="*/ 43 h 65"/>
                <a:gd name="T8" fmla="*/ 87 w 105"/>
                <a:gd name="T9" fmla="*/ 6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65">
                  <a:moveTo>
                    <a:pt x="87" y="62"/>
                  </a:moveTo>
                  <a:cubicBezTo>
                    <a:pt x="87" y="62"/>
                    <a:pt x="60" y="60"/>
                    <a:pt x="51" y="56"/>
                  </a:cubicBezTo>
                  <a:cubicBezTo>
                    <a:pt x="42" y="52"/>
                    <a:pt x="0" y="24"/>
                    <a:pt x="7" y="12"/>
                  </a:cubicBezTo>
                  <a:cubicBezTo>
                    <a:pt x="14" y="0"/>
                    <a:pt x="49" y="34"/>
                    <a:pt x="62" y="43"/>
                  </a:cubicBezTo>
                  <a:cubicBezTo>
                    <a:pt x="76" y="53"/>
                    <a:pt x="105" y="65"/>
                    <a:pt x="87" y="62"/>
                  </a:cubicBezTo>
                </a:path>
              </a:pathLst>
            </a:custGeom>
            <a:solidFill>
              <a:srgbClr val="EDB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0" name="9Slide.vn 201">
              <a:extLst>
                <a:ext uri="{FF2B5EF4-FFF2-40B4-BE49-F238E27FC236}">
                  <a16:creationId xmlns:a16="http://schemas.microsoft.com/office/drawing/2014/main" id="{FDB29FCD-9C6A-428C-A6AA-A42EC055D1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46837" y="3786188"/>
              <a:ext cx="122237" cy="101600"/>
            </a:xfrm>
            <a:custGeom>
              <a:avLst/>
              <a:gdLst>
                <a:gd name="T0" fmla="*/ 0 w 57"/>
                <a:gd name="T1" fmla="*/ 15 h 48"/>
                <a:gd name="T2" fmla="*/ 31 w 57"/>
                <a:gd name="T3" fmla="*/ 11 h 48"/>
                <a:gd name="T4" fmla="*/ 30 w 57"/>
                <a:gd name="T5" fmla="*/ 44 h 48"/>
                <a:gd name="T6" fmla="*/ 3 w 57"/>
                <a:gd name="T7" fmla="*/ 37 h 48"/>
                <a:gd name="T8" fmla="*/ 0 w 57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8">
                  <a:moveTo>
                    <a:pt x="0" y="15"/>
                  </a:moveTo>
                  <a:cubicBezTo>
                    <a:pt x="0" y="15"/>
                    <a:pt x="11" y="0"/>
                    <a:pt x="31" y="11"/>
                  </a:cubicBezTo>
                  <a:cubicBezTo>
                    <a:pt x="57" y="25"/>
                    <a:pt x="40" y="41"/>
                    <a:pt x="30" y="44"/>
                  </a:cubicBezTo>
                  <a:cubicBezTo>
                    <a:pt x="20" y="48"/>
                    <a:pt x="3" y="37"/>
                    <a:pt x="3" y="37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FFC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1" name="9Slide.vn 202">
              <a:extLst>
                <a:ext uri="{FF2B5EF4-FFF2-40B4-BE49-F238E27FC236}">
                  <a16:creationId xmlns:a16="http://schemas.microsoft.com/office/drawing/2014/main" id="{86B5225F-644C-4CB7-91A7-F5D0E0BD98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91237" y="3536951"/>
              <a:ext cx="25400" cy="257175"/>
            </a:xfrm>
            <a:custGeom>
              <a:avLst/>
              <a:gdLst>
                <a:gd name="T0" fmla="*/ 3 w 12"/>
                <a:gd name="T1" fmla="*/ 107 h 121"/>
                <a:gd name="T2" fmla="*/ 0 w 12"/>
                <a:gd name="T3" fmla="*/ 117 h 121"/>
                <a:gd name="T4" fmla="*/ 4 w 12"/>
                <a:gd name="T5" fmla="*/ 121 h 121"/>
                <a:gd name="T6" fmla="*/ 10 w 12"/>
                <a:gd name="T7" fmla="*/ 115 h 121"/>
                <a:gd name="T8" fmla="*/ 3 w 12"/>
                <a:gd name="T9" fmla="*/ 107 h 121"/>
                <a:gd name="T10" fmla="*/ 12 w 12"/>
                <a:gd name="T11" fmla="*/ 0 h 121"/>
                <a:gd name="T12" fmla="*/ 12 w 12"/>
                <a:gd name="T13" fmla="*/ 0 h 121"/>
                <a:gd name="T14" fmla="*/ 12 w 12"/>
                <a:gd name="T15" fmla="*/ 0 h 121"/>
                <a:gd name="T16" fmla="*/ 12 w 12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1">
                  <a:moveTo>
                    <a:pt x="3" y="107"/>
                  </a:moveTo>
                  <a:cubicBezTo>
                    <a:pt x="2" y="110"/>
                    <a:pt x="1" y="113"/>
                    <a:pt x="0" y="117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8" y="113"/>
                    <a:pt x="5" y="110"/>
                    <a:pt x="3" y="107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2" name="9Slide.vn 203">
              <a:extLst>
                <a:ext uri="{FF2B5EF4-FFF2-40B4-BE49-F238E27FC236}">
                  <a16:creationId xmlns:a16="http://schemas.microsoft.com/office/drawing/2014/main" id="{E6D76767-8101-452C-9198-0CD1D1A800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13450" y="3536950"/>
              <a:ext cx="106362" cy="249238"/>
            </a:xfrm>
            <a:custGeom>
              <a:avLst/>
              <a:gdLst>
                <a:gd name="T0" fmla="*/ 33 w 50"/>
                <a:gd name="T1" fmla="*/ 98 h 117"/>
                <a:gd name="T2" fmla="*/ 33 w 50"/>
                <a:gd name="T3" fmla="*/ 98 h 117"/>
                <a:gd name="T4" fmla="*/ 30 w 50"/>
                <a:gd name="T5" fmla="*/ 109 h 117"/>
                <a:gd name="T6" fmla="*/ 37 w 50"/>
                <a:gd name="T7" fmla="*/ 117 h 117"/>
                <a:gd name="T8" fmla="*/ 40 w 50"/>
                <a:gd name="T9" fmla="*/ 107 h 117"/>
                <a:gd name="T10" fmla="*/ 33 w 50"/>
                <a:gd name="T11" fmla="*/ 98 h 117"/>
                <a:gd name="T12" fmla="*/ 49 w 50"/>
                <a:gd name="T13" fmla="*/ 0 h 117"/>
                <a:gd name="T14" fmla="*/ 1 w 50"/>
                <a:gd name="T15" fmla="*/ 41 h 117"/>
                <a:gd name="T16" fmla="*/ 0 w 50"/>
                <a:gd name="T17" fmla="*/ 76 h 117"/>
                <a:gd name="T18" fmla="*/ 18 w 50"/>
                <a:gd name="T19" fmla="*/ 96 h 117"/>
                <a:gd name="T20" fmla="*/ 24 w 50"/>
                <a:gd name="T21" fmla="*/ 84 h 117"/>
                <a:gd name="T22" fmla="*/ 24 w 50"/>
                <a:gd name="T23" fmla="*/ 84 h 117"/>
                <a:gd name="T24" fmla="*/ 7 w 50"/>
                <a:gd name="T25" fmla="*/ 55 h 117"/>
                <a:gd name="T26" fmla="*/ 50 w 50"/>
                <a:gd name="T27" fmla="*/ 1 h 117"/>
                <a:gd name="T28" fmla="*/ 49 w 50"/>
                <a:gd name="T29" fmla="*/ 0 h 117"/>
                <a:gd name="T30" fmla="*/ 49 w 50"/>
                <a:gd name="T3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17">
                  <a:moveTo>
                    <a:pt x="33" y="98"/>
                  </a:moveTo>
                  <a:cubicBezTo>
                    <a:pt x="33" y="98"/>
                    <a:pt x="33" y="98"/>
                    <a:pt x="33" y="98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8" y="113"/>
                    <a:pt x="39" y="110"/>
                    <a:pt x="40" y="107"/>
                  </a:cubicBezTo>
                  <a:cubicBezTo>
                    <a:pt x="37" y="104"/>
                    <a:pt x="35" y="101"/>
                    <a:pt x="33" y="98"/>
                  </a:cubicBezTo>
                  <a:moveTo>
                    <a:pt x="49" y="0"/>
                  </a:moveTo>
                  <a:cubicBezTo>
                    <a:pt x="1" y="41"/>
                    <a:pt x="1" y="41"/>
                    <a:pt x="1" y="4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1" y="89"/>
                    <a:pt x="24" y="84"/>
                    <a:pt x="24" y="8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13" y="68"/>
                    <a:pt x="7" y="55"/>
                    <a:pt x="7" y="55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3" name="9Slide.vn 204">
              <a:extLst>
                <a:ext uri="{FF2B5EF4-FFF2-40B4-BE49-F238E27FC236}">
                  <a16:creationId xmlns:a16="http://schemas.microsoft.com/office/drawing/2014/main" id="{C5010139-A843-4219-8450-7A04A0E28F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1550" y="3714750"/>
              <a:ext cx="31750" cy="53975"/>
            </a:xfrm>
            <a:custGeom>
              <a:avLst/>
              <a:gdLst>
                <a:gd name="T0" fmla="*/ 6 w 15"/>
                <a:gd name="T1" fmla="*/ 0 h 25"/>
                <a:gd name="T2" fmla="*/ 0 w 15"/>
                <a:gd name="T3" fmla="*/ 12 h 25"/>
                <a:gd name="T4" fmla="*/ 12 w 15"/>
                <a:gd name="T5" fmla="*/ 25 h 25"/>
                <a:gd name="T6" fmla="*/ 15 w 15"/>
                <a:gd name="T7" fmla="*/ 14 h 25"/>
                <a:gd name="T8" fmla="*/ 15 w 15"/>
                <a:gd name="T9" fmla="*/ 14 h 25"/>
                <a:gd name="T10" fmla="*/ 6 w 15"/>
                <a:gd name="T11" fmla="*/ 0 h 25"/>
                <a:gd name="T12" fmla="*/ 6 w 15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5">
                  <a:moveTo>
                    <a:pt x="6" y="0"/>
                  </a:moveTo>
                  <a:cubicBezTo>
                    <a:pt x="6" y="0"/>
                    <a:pt x="3" y="5"/>
                    <a:pt x="0" y="12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1" y="9"/>
                    <a:pt x="8" y="5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4" name="9Slide.vn 205">
              <a:extLst>
                <a:ext uri="{FF2B5EF4-FFF2-40B4-BE49-F238E27FC236}">
                  <a16:creationId xmlns:a16="http://schemas.microsoft.com/office/drawing/2014/main" id="{17EA9036-D8F9-49D1-A9AB-65DF58146E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21400" y="3543300"/>
              <a:ext cx="79375" cy="158750"/>
            </a:xfrm>
            <a:custGeom>
              <a:avLst/>
              <a:gdLst>
                <a:gd name="T0" fmla="*/ 0 w 37"/>
                <a:gd name="T1" fmla="*/ 0 h 75"/>
                <a:gd name="T2" fmla="*/ 2 w 37"/>
                <a:gd name="T3" fmla="*/ 8 h 75"/>
                <a:gd name="T4" fmla="*/ 33 w 37"/>
                <a:gd name="T5" fmla="*/ 75 h 75"/>
                <a:gd name="T6" fmla="*/ 37 w 37"/>
                <a:gd name="T7" fmla="*/ 71 h 75"/>
                <a:gd name="T8" fmla="*/ 0 w 37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75">
                  <a:moveTo>
                    <a:pt x="0" y="0"/>
                  </a:moveTo>
                  <a:cubicBezTo>
                    <a:pt x="1" y="2"/>
                    <a:pt x="1" y="5"/>
                    <a:pt x="2" y="8"/>
                  </a:cubicBezTo>
                  <a:cubicBezTo>
                    <a:pt x="6" y="22"/>
                    <a:pt x="15" y="51"/>
                    <a:pt x="33" y="75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5" name="9Slide.vn 206">
              <a:extLst>
                <a:ext uri="{FF2B5EF4-FFF2-40B4-BE49-F238E27FC236}">
                  <a16:creationId xmlns:a16="http://schemas.microsoft.com/office/drawing/2014/main" id="{95DCD650-EE97-4051-BC71-9BE36FD556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19813" y="3538538"/>
              <a:ext cx="6350" cy="22225"/>
            </a:xfrm>
            <a:custGeom>
              <a:avLst/>
              <a:gdLst>
                <a:gd name="T0" fmla="*/ 0 w 3"/>
                <a:gd name="T1" fmla="*/ 0 h 10"/>
                <a:gd name="T2" fmla="*/ 3 w 3"/>
                <a:gd name="T3" fmla="*/ 10 h 10"/>
                <a:gd name="T4" fmla="*/ 1 w 3"/>
                <a:gd name="T5" fmla="*/ 2 h 10"/>
                <a:gd name="T6" fmla="*/ 0 w 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cubicBezTo>
                    <a:pt x="0" y="2"/>
                    <a:pt x="1" y="5"/>
                    <a:pt x="3" y="10"/>
                  </a:cubicBezTo>
                  <a:cubicBezTo>
                    <a:pt x="2" y="7"/>
                    <a:pt x="2" y="4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6" name="9Slide.vn 207">
              <a:extLst>
                <a:ext uri="{FF2B5EF4-FFF2-40B4-BE49-F238E27FC236}">
                  <a16:creationId xmlns:a16="http://schemas.microsoft.com/office/drawing/2014/main" id="{783E58F4-1A81-4B94-8A9E-97C94FB83B4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27738" y="3538538"/>
              <a:ext cx="163512" cy="242888"/>
            </a:xfrm>
            <a:custGeom>
              <a:avLst/>
              <a:gdLst>
                <a:gd name="T0" fmla="*/ 43 w 77"/>
                <a:gd name="T1" fmla="*/ 0 h 114"/>
                <a:gd name="T2" fmla="*/ 0 w 77"/>
                <a:gd name="T3" fmla="*/ 54 h 114"/>
                <a:gd name="T4" fmla="*/ 17 w 77"/>
                <a:gd name="T5" fmla="*/ 83 h 114"/>
                <a:gd name="T6" fmla="*/ 26 w 77"/>
                <a:gd name="T7" fmla="*/ 97 h 114"/>
                <a:gd name="T8" fmla="*/ 33 w 77"/>
                <a:gd name="T9" fmla="*/ 106 h 114"/>
                <a:gd name="T10" fmla="*/ 40 w 77"/>
                <a:gd name="T11" fmla="*/ 114 h 114"/>
                <a:gd name="T12" fmla="*/ 45 w 77"/>
                <a:gd name="T13" fmla="*/ 109 h 114"/>
                <a:gd name="T14" fmla="*/ 45 w 77"/>
                <a:gd name="T15" fmla="*/ 102 h 114"/>
                <a:gd name="T16" fmla="*/ 50 w 77"/>
                <a:gd name="T17" fmla="*/ 100 h 114"/>
                <a:gd name="T18" fmla="*/ 54 w 77"/>
                <a:gd name="T19" fmla="*/ 100 h 114"/>
                <a:gd name="T20" fmla="*/ 77 w 77"/>
                <a:gd name="T21" fmla="*/ 77 h 114"/>
                <a:gd name="T22" fmla="*/ 46 w 77"/>
                <a:gd name="T23" fmla="*/ 10 h 114"/>
                <a:gd name="T24" fmla="*/ 43 w 77"/>
                <a:gd name="T25" fmla="*/ 0 h 114"/>
                <a:gd name="T26" fmla="*/ 43 w 77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114">
                  <a:moveTo>
                    <a:pt x="43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6" y="67"/>
                    <a:pt x="17" y="83"/>
                  </a:cubicBezTo>
                  <a:cubicBezTo>
                    <a:pt x="19" y="88"/>
                    <a:pt x="22" y="92"/>
                    <a:pt x="26" y="97"/>
                  </a:cubicBezTo>
                  <a:cubicBezTo>
                    <a:pt x="28" y="100"/>
                    <a:pt x="30" y="103"/>
                    <a:pt x="33" y="106"/>
                  </a:cubicBezTo>
                  <a:cubicBezTo>
                    <a:pt x="35" y="109"/>
                    <a:pt x="38" y="112"/>
                    <a:pt x="40" y="114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4" y="106"/>
                    <a:pt x="44" y="104"/>
                    <a:pt x="45" y="102"/>
                  </a:cubicBezTo>
                  <a:cubicBezTo>
                    <a:pt x="46" y="100"/>
                    <a:pt x="48" y="100"/>
                    <a:pt x="50" y="100"/>
                  </a:cubicBezTo>
                  <a:cubicBezTo>
                    <a:pt x="51" y="100"/>
                    <a:pt x="52" y="100"/>
                    <a:pt x="54" y="100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59" y="53"/>
                    <a:pt x="50" y="24"/>
                    <a:pt x="46" y="10"/>
                  </a:cubicBezTo>
                  <a:cubicBezTo>
                    <a:pt x="44" y="5"/>
                    <a:pt x="43" y="2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7" name="9Slide.vn 208">
              <a:extLst>
                <a:ext uri="{FF2B5EF4-FFF2-40B4-BE49-F238E27FC236}">
                  <a16:creationId xmlns:a16="http://schemas.microsoft.com/office/drawing/2014/main" id="{A321C1A3-3B54-4122-A968-5F7385DA9F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21400" y="3751263"/>
              <a:ext cx="22225" cy="19050"/>
            </a:xfrm>
            <a:custGeom>
              <a:avLst/>
              <a:gdLst>
                <a:gd name="T0" fmla="*/ 6 w 10"/>
                <a:gd name="T1" fmla="*/ 0 h 9"/>
                <a:gd name="T2" fmla="*/ 1 w 10"/>
                <a:gd name="T3" fmla="*/ 2 h 9"/>
                <a:gd name="T4" fmla="*/ 1 w 10"/>
                <a:gd name="T5" fmla="*/ 9 h 9"/>
                <a:gd name="T6" fmla="*/ 10 w 10"/>
                <a:gd name="T7" fmla="*/ 0 h 9"/>
                <a:gd name="T8" fmla="*/ 6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6" y="0"/>
                  </a:move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0" y="6"/>
                    <a:pt x="1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8" name="9Slide.vn 209">
              <a:extLst>
                <a:ext uri="{FF2B5EF4-FFF2-40B4-BE49-F238E27FC236}">
                  <a16:creationId xmlns:a16="http://schemas.microsoft.com/office/drawing/2014/main" id="{D071C2CF-1183-4FC9-AFC5-3E17F52C1C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23088" y="3265488"/>
              <a:ext cx="209550" cy="100013"/>
            </a:xfrm>
            <a:custGeom>
              <a:avLst/>
              <a:gdLst>
                <a:gd name="T0" fmla="*/ 0 w 99"/>
                <a:gd name="T1" fmla="*/ 33 h 47"/>
                <a:gd name="T2" fmla="*/ 24 w 99"/>
                <a:gd name="T3" fmla="*/ 7 h 47"/>
                <a:gd name="T4" fmla="*/ 76 w 99"/>
                <a:gd name="T5" fmla="*/ 39 h 47"/>
                <a:gd name="T6" fmla="*/ 96 w 99"/>
                <a:gd name="T7" fmla="*/ 18 h 47"/>
                <a:gd name="T8" fmla="*/ 82 w 99"/>
                <a:gd name="T9" fmla="*/ 7 h 47"/>
                <a:gd name="T10" fmla="*/ 83 w 99"/>
                <a:gd name="T11" fmla="*/ 0 h 47"/>
                <a:gd name="T12" fmla="*/ 99 w 99"/>
                <a:gd name="T13" fmla="*/ 18 h 47"/>
                <a:gd name="T14" fmla="*/ 77 w 99"/>
                <a:gd name="T15" fmla="*/ 46 h 47"/>
                <a:gd name="T16" fmla="*/ 31 w 99"/>
                <a:gd name="T17" fmla="*/ 21 h 47"/>
                <a:gd name="T18" fmla="*/ 12 w 99"/>
                <a:gd name="T19" fmla="*/ 41 h 47"/>
                <a:gd name="T20" fmla="*/ 0 w 99"/>
                <a:gd name="T2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47">
                  <a:moveTo>
                    <a:pt x="0" y="33"/>
                  </a:moveTo>
                  <a:cubicBezTo>
                    <a:pt x="0" y="33"/>
                    <a:pt x="14" y="7"/>
                    <a:pt x="24" y="7"/>
                  </a:cubicBezTo>
                  <a:cubicBezTo>
                    <a:pt x="33" y="7"/>
                    <a:pt x="65" y="42"/>
                    <a:pt x="76" y="39"/>
                  </a:cubicBezTo>
                  <a:cubicBezTo>
                    <a:pt x="87" y="35"/>
                    <a:pt x="98" y="26"/>
                    <a:pt x="96" y="18"/>
                  </a:cubicBezTo>
                  <a:cubicBezTo>
                    <a:pt x="94" y="10"/>
                    <a:pt x="82" y="7"/>
                    <a:pt x="82" y="7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99" y="7"/>
                    <a:pt x="99" y="18"/>
                  </a:cubicBezTo>
                  <a:cubicBezTo>
                    <a:pt x="99" y="29"/>
                    <a:pt x="89" y="47"/>
                    <a:pt x="77" y="46"/>
                  </a:cubicBezTo>
                  <a:cubicBezTo>
                    <a:pt x="65" y="45"/>
                    <a:pt x="37" y="20"/>
                    <a:pt x="31" y="21"/>
                  </a:cubicBezTo>
                  <a:cubicBezTo>
                    <a:pt x="25" y="22"/>
                    <a:pt x="12" y="41"/>
                    <a:pt x="12" y="41"/>
                  </a:cubicBezTo>
                  <a:lnTo>
                    <a:pt x="0" y="33"/>
                  </a:lnTo>
                  <a:close/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9" name="9Slide.vn 210">
              <a:extLst>
                <a:ext uri="{FF2B5EF4-FFF2-40B4-BE49-F238E27FC236}">
                  <a16:creationId xmlns:a16="http://schemas.microsoft.com/office/drawing/2014/main" id="{CC18234E-78CC-42E6-84D3-B4DE0D60F6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75463" y="3108325"/>
              <a:ext cx="288925" cy="217488"/>
            </a:xfrm>
            <a:custGeom>
              <a:avLst/>
              <a:gdLst>
                <a:gd name="T0" fmla="*/ 34 w 182"/>
                <a:gd name="T1" fmla="*/ 0 h 137"/>
                <a:gd name="T2" fmla="*/ 182 w 182"/>
                <a:gd name="T3" fmla="*/ 96 h 137"/>
                <a:gd name="T4" fmla="*/ 141 w 182"/>
                <a:gd name="T5" fmla="*/ 137 h 137"/>
                <a:gd name="T6" fmla="*/ 0 w 182"/>
                <a:gd name="T7" fmla="*/ 54 h 137"/>
                <a:gd name="T8" fmla="*/ 34 w 182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37">
                  <a:moveTo>
                    <a:pt x="34" y="0"/>
                  </a:moveTo>
                  <a:lnTo>
                    <a:pt x="182" y="96"/>
                  </a:lnTo>
                  <a:lnTo>
                    <a:pt x="141" y="137"/>
                  </a:lnTo>
                  <a:lnTo>
                    <a:pt x="0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60" name="9Slide.vn 234">
            <a:extLst>
              <a:ext uri="{FF2B5EF4-FFF2-40B4-BE49-F238E27FC236}">
                <a16:creationId xmlns:a16="http://schemas.microsoft.com/office/drawing/2014/main" id="{A52D44D1-669B-49ED-B677-421F2B81573D}"/>
              </a:ext>
            </a:extLst>
          </p:cNvPr>
          <p:cNvGrpSpPr/>
          <p:nvPr/>
        </p:nvGrpSpPr>
        <p:grpSpPr>
          <a:xfrm>
            <a:off x="3186638" y="4877396"/>
            <a:ext cx="1220787" cy="1714501"/>
            <a:chOff x="6396038" y="4854575"/>
            <a:chExt cx="1220787" cy="171450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961" name="9Slide.vn 235">
              <a:extLst>
                <a:ext uri="{FF2B5EF4-FFF2-40B4-BE49-F238E27FC236}">
                  <a16:creationId xmlns:a16="http://schemas.microsoft.com/office/drawing/2014/main" id="{86C28D23-B235-4AE2-A877-6F1DF175B4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8488" y="6453188"/>
              <a:ext cx="219075" cy="115888"/>
            </a:xfrm>
            <a:custGeom>
              <a:avLst/>
              <a:gdLst>
                <a:gd name="T0" fmla="*/ 12 w 103"/>
                <a:gd name="T1" fmla="*/ 0 h 55"/>
                <a:gd name="T2" fmla="*/ 0 w 103"/>
                <a:gd name="T3" fmla="*/ 34 h 55"/>
                <a:gd name="T4" fmla="*/ 99 w 103"/>
                <a:gd name="T5" fmla="*/ 55 h 55"/>
                <a:gd name="T6" fmla="*/ 95 w 103"/>
                <a:gd name="T7" fmla="*/ 36 h 55"/>
                <a:gd name="T8" fmla="*/ 46 w 103"/>
                <a:gd name="T9" fmla="*/ 21 h 55"/>
                <a:gd name="T10" fmla="*/ 36 w 103"/>
                <a:gd name="T11" fmla="*/ 5 h 55"/>
                <a:gd name="T12" fmla="*/ 12 w 10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55">
                  <a:moveTo>
                    <a:pt x="12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9" y="55"/>
                    <a:pt x="103" y="38"/>
                    <a:pt x="95" y="36"/>
                  </a:cubicBezTo>
                  <a:cubicBezTo>
                    <a:pt x="87" y="33"/>
                    <a:pt x="60" y="31"/>
                    <a:pt x="46" y="21"/>
                  </a:cubicBezTo>
                  <a:cubicBezTo>
                    <a:pt x="32" y="12"/>
                    <a:pt x="36" y="5"/>
                    <a:pt x="36" y="5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2" name="9Slide.vn 236">
              <a:extLst>
                <a:ext uri="{FF2B5EF4-FFF2-40B4-BE49-F238E27FC236}">
                  <a16:creationId xmlns:a16="http://schemas.microsoft.com/office/drawing/2014/main" id="{968C84B3-834B-442B-8B28-84585914D4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7000" y="6359525"/>
              <a:ext cx="173037" cy="201613"/>
            </a:xfrm>
            <a:custGeom>
              <a:avLst/>
              <a:gdLst>
                <a:gd name="T0" fmla="*/ 29 w 81"/>
                <a:gd name="T1" fmla="*/ 0 h 95"/>
                <a:gd name="T2" fmla="*/ 0 w 81"/>
                <a:gd name="T3" fmla="*/ 21 h 95"/>
                <a:gd name="T4" fmla="*/ 69 w 81"/>
                <a:gd name="T5" fmla="*/ 95 h 95"/>
                <a:gd name="T6" fmla="*/ 77 w 81"/>
                <a:gd name="T7" fmla="*/ 77 h 95"/>
                <a:gd name="T8" fmla="*/ 44 w 81"/>
                <a:gd name="T9" fmla="*/ 37 h 95"/>
                <a:gd name="T10" fmla="*/ 46 w 81"/>
                <a:gd name="T11" fmla="*/ 18 h 95"/>
                <a:gd name="T12" fmla="*/ 29 w 81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9" y="95"/>
                    <a:pt x="81" y="84"/>
                    <a:pt x="77" y="77"/>
                  </a:cubicBezTo>
                  <a:cubicBezTo>
                    <a:pt x="72" y="70"/>
                    <a:pt x="51" y="53"/>
                    <a:pt x="44" y="37"/>
                  </a:cubicBezTo>
                  <a:cubicBezTo>
                    <a:pt x="38" y="21"/>
                    <a:pt x="46" y="18"/>
                    <a:pt x="46" y="18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3" name="9Slide.vn 237">
              <a:extLst>
                <a:ext uri="{FF2B5EF4-FFF2-40B4-BE49-F238E27FC236}">
                  <a16:creationId xmlns:a16="http://schemas.microsoft.com/office/drawing/2014/main" id="{AC27C2A9-68B4-4C96-A358-B041F72049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73913" y="5678488"/>
              <a:ext cx="114300" cy="74613"/>
            </a:xfrm>
            <a:custGeom>
              <a:avLst/>
              <a:gdLst>
                <a:gd name="T0" fmla="*/ 0 w 54"/>
                <a:gd name="T1" fmla="*/ 22 h 35"/>
                <a:gd name="T2" fmla="*/ 29 w 54"/>
                <a:gd name="T3" fmla="*/ 32 h 35"/>
                <a:gd name="T4" fmla="*/ 41 w 54"/>
                <a:gd name="T5" fmla="*/ 0 h 35"/>
                <a:gd name="T6" fmla="*/ 25 w 54"/>
                <a:gd name="T7" fmla="*/ 6 h 35"/>
                <a:gd name="T8" fmla="*/ 0 w 54"/>
                <a:gd name="T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5">
                  <a:moveTo>
                    <a:pt x="0" y="22"/>
                  </a:moveTo>
                  <a:cubicBezTo>
                    <a:pt x="0" y="22"/>
                    <a:pt x="4" y="35"/>
                    <a:pt x="29" y="32"/>
                  </a:cubicBezTo>
                  <a:cubicBezTo>
                    <a:pt x="54" y="28"/>
                    <a:pt x="41" y="0"/>
                    <a:pt x="41" y="0"/>
                  </a:cubicBezTo>
                  <a:cubicBezTo>
                    <a:pt x="25" y="6"/>
                    <a:pt x="25" y="6"/>
                    <a:pt x="25" y="6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4" name="9Slide.vn 238">
              <a:extLst>
                <a:ext uri="{FF2B5EF4-FFF2-40B4-BE49-F238E27FC236}">
                  <a16:creationId xmlns:a16="http://schemas.microsoft.com/office/drawing/2014/main" id="{D3649033-733C-4197-9C42-490F9D19E5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50075" y="5235575"/>
              <a:ext cx="279400" cy="477838"/>
            </a:xfrm>
            <a:custGeom>
              <a:avLst/>
              <a:gdLst>
                <a:gd name="T0" fmla="*/ 5 w 131"/>
                <a:gd name="T1" fmla="*/ 2 h 225"/>
                <a:gd name="T2" fmla="*/ 17 w 131"/>
                <a:gd name="T3" fmla="*/ 126 h 225"/>
                <a:gd name="T4" fmla="*/ 107 w 131"/>
                <a:gd name="T5" fmla="*/ 225 h 225"/>
                <a:gd name="T6" fmla="*/ 131 w 131"/>
                <a:gd name="T7" fmla="*/ 210 h 225"/>
                <a:gd name="T8" fmla="*/ 72 w 131"/>
                <a:gd name="T9" fmla="*/ 95 h 225"/>
                <a:gd name="T10" fmla="*/ 19 w 131"/>
                <a:gd name="T11" fmla="*/ 0 h 225"/>
                <a:gd name="T12" fmla="*/ 5 w 131"/>
                <a:gd name="T13" fmla="*/ 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225">
                  <a:moveTo>
                    <a:pt x="5" y="2"/>
                  </a:moveTo>
                  <a:cubicBezTo>
                    <a:pt x="5" y="2"/>
                    <a:pt x="0" y="80"/>
                    <a:pt x="17" y="126"/>
                  </a:cubicBezTo>
                  <a:cubicBezTo>
                    <a:pt x="33" y="171"/>
                    <a:pt x="107" y="225"/>
                    <a:pt x="107" y="225"/>
                  </a:cubicBezTo>
                  <a:cubicBezTo>
                    <a:pt x="131" y="210"/>
                    <a:pt x="131" y="210"/>
                    <a:pt x="131" y="210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5" name="9Slide.vn 239">
              <a:extLst>
                <a:ext uri="{FF2B5EF4-FFF2-40B4-BE49-F238E27FC236}">
                  <a16:creationId xmlns:a16="http://schemas.microsoft.com/office/drawing/2014/main" id="{385BC949-DDEC-4A77-A2B1-C299940C1F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23100" y="5475288"/>
              <a:ext cx="180975" cy="207963"/>
            </a:xfrm>
            <a:custGeom>
              <a:avLst/>
              <a:gdLst>
                <a:gd name="T0" fmla="*/ 85 w 85"/>
                <a:gd name="T1" fmla="*/ 92 h 98"/>
                <a:gd name="T2" fmla="*/ 4 w 85"/>
                <a:gd name="T3" fmla="*/ 0 h 98"/>
                <a:gd name="T4" fmla="*/ 16 w 85"/>
                <a:gd name="T5" fmla="*/ 51 h 98"/>
                <a:gd name="T6" fmla="*/ 80 w 85"/>
                <a:gd name="T7" fmla="*/ 98 h 98"/>
                <a:gd name="T8" fmla="*/ 85 w 85"/>
                <a:gd name="T9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98">
                  <a:moveTo>
                    <a:pt x="85" y="9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0" y="23"/>
                    <a:pt x="16" y="51"/>
                  </a:cubicBezTo>
                  <a:cubicBezTo>
                    <a:pt x="33" y="78"/>
                    <a:pt x="80" y="98"/>
                    <a:pt x="80" y="98"/>
                  </a:cubicBezTo>
                  <a:lnTo>
                    <a:pt x="85" y="92"/>
                  </a:lnTo>
                  <a:close/>
                </a:path>
              </a:pathLst>
            </a:custGeom>
            <a:solidFill>
              <a:srgbClr val="383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6" name="9Slide.vn 240">
              <a:extLst>
                <a:ext uri="{FF2B5EF4-FFF2-40B4-BE49-F238E27FC236}">
                  <a16:creationId xmlns:a16="http://schemas.microsoft.com/office/drawing/2014/main" id="{4543BF08-D785-4BC9-97C4-10847DA3DB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6038" y="5221288"/>
              <a:ext cx="1220787" cy="630238"/>
            </a:xfrm>
            <a:custGeom>
              <a:avLst/>
              <a:gdLst>
                <a:gd name="T0" fmla="*/ 769 w 769"/>
                <a:gd name="T1" fmla="*/ 271 h 397"/>
                <a:gd name="T2" fmla="*/ 47 w 769"/>
                <a:gd name="T3" fmla="*/ 397 h 397"/>
                <a:gd name="T4" fmla="*/ 0 w 769"/>
                <a:gd name="T5" fmla="*/ 126 h 397"/>
                <a:gd name="T6" fmla="*/ 721 w 769"/>
                <a:gd name="T7" fmla="*/ 0 h 397"/>
                <a:gd name="T8" fmla="*/ 769 w 769"/>
                <a:gd name="T9" fmla="*/ 27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9" h="397">
                  <a:moveTo>
                    <a:pt x="769" y="271"/>
                  </a:moveTo>
                  <a:lnTo>
                    <a:pt x="47" y="397"/>
                  </a:lnTo>
                  <a:lnTo>
                    <a:pt x="0" y="126"/>
                  </a:lnTo>
                  <a:lnTo>
                    <a:pt x="721" y="0"/>
                  </a:lnTo>
                  <a:lnTo>
                    <a:pt x="769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7" name="9Slide.vn 241">
              <a:extLst>
                <a:ext uri="{FF2B5EF4-FFF2-40B4-BE49-F238E27FC236}">
                  <a16:creationId xmlns:a16="http://schemas.microsoft.com/office/drawing/2014/main" id="{91E44F94-33BD-4702-A639-CBEDA0CDAC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05613" y="5694363"/>
              <a:ext cx="336550" cy="774700"/>
            </a:xfrm>
            <a:custGeom>
              <a:avLst/>
              <a:gdLst>
                <a:gd name="T0" fmla="*/ 157 w 158"/>
                <a:gd name="T1" fmla="*/ 199 h 365"/>
                <a:gd name="T2" fmla="*/ 93 w 158"/>
                <a:gd name="T3" fmla="*/ 41 h 365"/>
                <a:gd name="T4" fmla="*/ 24 w 158"/>
                <a:gd name="T5" fmla="*/ 0 h 365"/>
                <a:gd name="T6" fmla="*/ 0 w 158"/>
                <a:gd name="T7" fmla="*/ 48 h 365"/>
                <a:gd name="T8" fmla="*/ 99 w 158"/>
                <a:gd name="T9" fmla="*/ 200 h 365"/>
                <a:gd name="T10" fmla="*/ 72 w 158"/>
                <a:gd name="T11" fmla="*/ 362 h 365"/>
                <a:gd name="T12" fmla="*/ 107 w 158"/>
                <a:gd name="T13" fmla="*/ 365 h 365"/>
                <a:gd name="T14" fmla="*/ 157 w 158"/>
                <a:gd name="T15" fmla="*/ 199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365">
                  <a:moveTo>
                    <a:pt x="157" y="199"/>
                  </a:moveTo>
                  <a:cubicBezTo>
                    <a:pt x="157" y="173"/>
                    <a:pt x="93" y="41"/>
                    <a:pt x="93" y="4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8" y="12"/>
                    <a:pt x="9" y="31"/>
                    <a:pt x="0" y="48"/>
                  </a:cubicBezTo>
                  <a:cubicBezTo>
                    <a:pt x="99" y="200"/>
                    <a:pt x="99" y="200"/>
                    <a:pt x="99" y="200"/>
                  </a:cubicBezTo>
                  <a:cubicBezTo>
                    <a:pt x="72" y="362"/>
                    <a:pt x="72" y="362"/>
                    <a:pt x="72" y="362"/>
                  </a:cubicBezTo>
                  <a:cubicBezTo>
                    <a:pt x="107" y="365"/>
                    <a:pt x="107" y="365"/>
                    <a:pt x="107" y="365"/>
                  </a:cubicBezTo>
                  <a:cubicBezTo>
                    <a:pt x="107" y="365"/>
                    <a:pt x="158" y="224"/>
                    <a:pt x="157" y="199"/>
                  </a:cubicBezTo>
                  <a:close/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8" name="9Slide.vn 242">
              <a:extLst>
                <a:ext uri="{FF2B5EF4-FFF2-40B4-BE49-F238E27FC236}">
                  <a16:creationId xmlns:a16="http://schemas.microsoft.com/office/drawing/2014/main" id="{90F33FDC-21FD-4ABB-84F5-D0DFBBF7DD2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24625" y="5722938"/>
              <a:ext cx="342900" cy="682625"/>
            </a:xfrm>
            <a:custGeom>
              <a:avLst/>
              <a:gdLst>
                <a:gd name="T0" fmla="*/ 137 w 161"/>
                <a:gd name="T1" fmla="*/ 200 h 321"/>
                <a:gd name="T2" fmla="*/ 161 w 161"/>
                <a:gd name="T3" fmla="*/ 54 h 321"/>
                <a:gd name="T4" fmla="*/ 122 w 161"/>
                <a:gd name="T5" fmla="*/ 0 h 321"/>
                <a:gd name="T6" fmla="*/ 80 w 161"/>
                <a:gd name="T7" fmla="*/ 27 h 321"/>
                <a:gd name="T8" fmla="*/ 90 w 161"/>
                <a:gd name="T9" fmla="*/ 170 h 321"/>
                <a:gd name="T10" fmla="*/ 0 w 161"/>
                <a:gd name="T11" fmla="*/ 301 h 321"/>
                <a:gd name="T12" fmla="*/ 29 w 161"/>
                <a:gd name="T13" fmla="*/ 321 h 321"/>
                <a:gd name="T14" fmla="*/ 137 w 161"/>
                <a:gd name="T15" fmla="*/ 20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321">
                  <a:moveTo>
                    <a:pt x="137" y="200"/>
                  </a:moveTo>
                  <a:cubicBezTo>
                    <a:pt x="148" y="178"/>
                    <a:pt x="161" y="54"/>
                    <a:pt x="161" y="5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0" y="7"/>
                    <a:pt x="96" y="16"/>
                    <a:pt x="80" y="27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29" y="321"/>
                    <a:pt x="29" y="321"/>
                    <a:pt x="29" y="321"/>
                  </a:cubicBezTo>
                  <a:cubicBezTo>
                    <a:pt x="29" y="321"/>
                    <a:pt x="125" y="222"/>
                    <a:pt x="137" y="200"/>
                  </a:cubicBezTo>
                  <a:close/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9" name="9Slide.vn 243">
              <a:extLst>
                <a:ext uri="{FF2B5EF4-FFF2-40B4-BE49-F238E27FC236}">
                  <a16:creationId xmlns:a16="http://schemas.microsoft.com/office/drawing/2014/main" id="{7FBFBD69-35B6-4D86-9A94-59B5C67FF4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70675" y="5214938"/>
              <a:ext cx="365125" cy="569913"/>
            </a:xfrm>
            <a:custGeom>
              <a:avLst/>
              <a:gdLst>
                <a:gd name="T0" fmla="*/ 24 w 171"/>
                <a:gd name="T1" fmla="*/ 10 h 268"/>
                <a:gd name="T2" fmla="*/ 148 w 171"/>
                <a:gd name="T3" fmla="*/ 7 h 268"/>
                <a:gd name="T4" fmla="*/ 162 w 171"/>
                <a:gd name="T5" fmla="*/ 268 h 268"/>
                <a:gd name="T6" fmla="*/ 0 w 171"/>
                <a:gd name="T7" fmla="*/ 265 h 268"/>
                <a:gd name="T8" fmla="*/ 24 w 171"/>
                <a:gd name="T9" fmla="*/ 1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68">
                  <a:moveTo>
                    <a:pt x="24" y="10"/>
                  </a:moveTo>
                  <a:cubicBezTo>
                    <a:pt x="44" y="0"/>
                    <a:pt x="126" y="0"/>
                    <a:pt x="148" y="7"/>
                  </a:cubicBezTo>
                  <a:cubicBezTo>
                    <a:pt x="171" y="15"/>
                    <a:pt x="162" y="268"/>
                    <a:pt x="162" y="268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4" y="20"/>
                    <a:pt x="24" y="10"/>
                  </a:cubicBez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0" name="9Slide.vn 244">
              <a:extLst>
                <a:ext uri="{FF2B5EF4-FFF2-40B4-BE49-F238E27FC236}">
                  <a16:creationId xmlns:a16="http://schemas.microsoft.com/office/drawing/2014/main" id="{432E91C0-BFC4-41D3-9A92-1C6D6545A6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64388" y="5651500"/>
              <a:ext cx="98425" cy="90488"/>
            </a:xfrm>
            <a:custGeom>
              <a:avLst/>
              <a:gdLst>
                <a:gd name="T0" fmla="*/ 21 w 46"/>
                <a:gd name="T1" fmla="*/ 39 h 43"/>
                <a:gd name="T2" fmla="*/ 6 w 46"/>
                <a:gd name="T3" fmla="*/ 21 h 43"/>
                <a:gd name="T4" fmla="*/ 42 w 46"/>
                <a:gd name="T5" fmla="*/ 10 h 43"/>
                <a:gd name="T6" fmla="*/ 45 w 46"/>
                <a:gd name="T7" fmla="*/ 28 h 43"/>
                <a:gd name="T8" fmla="*/ 21 w 46"/>
                <a:gd name="T9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21" y="39"/>
                  </a:moveTo>
                  <a:cubicBezTo>
                    <a:pt x="9" y="35"/>
                    <a:pt x="0" y="32"/>
                    <a:pt x="6" y="21"/>
                  </a:cubicBezTo>
                  <a:cubicBezTo>
                    <a:pt x="12" y="11"/>
                    <a:pt x="37" y="0"/>
                    <a:pt x="42" y="10"/>
                  </a:cubicBezTo>
                  <a:cubicBezTo>
                    <a:pt x="46" y="20"/>
                    <a:pt x="45" y="28"/>
                    <a:pt x="45" y="28"/>
                  </a:cubicBezTo>
                  <a:cubicBezTo>
                    <a:pt x="45" y="28"/>
                    <a:pt x="32" y="43"/>
                    <a:pt x="21" y="39"/>
                  </a:cubicBez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1" name="9Slide.vn 245">
              <a:extLst>
                <a:ext uri="{FF2B5EF4-FFF2-40B4-BE49-F238E27FC236}">
                  <a16:creationId xmlns:a16="http://schemas.microsoft.com/office/drawing/2014/main" id="{3B9403C8-705C-431A-BFD6-08EA005B91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9213" y="5700713"/>
              <a:ext cx="103187" cy="80963"/>
            </a:xfrm>
            <a:custGeom>
              <a:avLst/>
              <a:gdLst>
                <a:gd name="T0" fmla="*/ 41 w 49"/>
                <a:gd name="T1" fmla="*/ 8 h 38"/>
                <a:gd name="T2" fmla="*/ 37 w 49"/>
                <a:gd name="T3" fmla="*/ 34 h 38"/>
                <a:gd name="T4" fmla="*/ 3 w 49"/>
                <a:gd name="T5" fmla="*/ 20 h 38"/>
                <a:gd name="T6" fmla="*/ 14 w 49"/>
                <a:gd name="T7" fmla="*/ 3 h 38"/>
                <a:gd name="T8" fmla="*/ 20 w 49"/>
                <a:gd name="T9" fmla="*/ 0 h 38"/>
                <a:gd name="T10" fmla="*/ 37 w 49"/>
                <a:gd name="T11" fmla="*/ 2 h 38"/>
                <a:gd name="T12" fmla="*/ 41 w 49"/>
                <a:gd name="T13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8">
                  <a:moveTo>
                    <a:pt x="41" y="8"/>
                  </a:moveTo>
                  <a:cubicBezTo>
                    <a:pt x="41" y="8"/>
                    <a:pt x="49" y="30"/>
                    <a:pt x="37" y="34"/>
                  </a:cubicBezTo>
                  <a:cubicBezTo>
                    <a:pt x="25" y="38"/>
                    <a:pt x="0" y="30"/>
                    <a:pt x="3" y="20"/>
                  </a:cubicBezTo>
                  <a:cubicBezTo>
                    <a:pt x="5" y="9"/>
                    <a:pt x="14" y="3"/>
                    <a:pt x="14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41" y="8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2" name="9Slide.vn 246">
              <a:extLst>
                <a:ext uri="{FF2B5EF4-FFF2-40B4-BE49-F238E27FC236}">
                  <a16:creationId xmlns:a16="http://schemas.microsoft.com/office/drawing/2014/main" id="{8B3640CC-1C19-477E-A97B-BBAB6631D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34138" y="5237163"/>
              <a:ext cx="287337" cy="484188"/>
            </a:xfrm>
            <a:custGeom>
              <a:avLst/>
              <a:gdLst>
                <a:gd name="T0" fmla="*/ 135 w 135"/>
                <a:gd name="T1" fmla="*/ 0 h 228"/>
                <a:gd name="T2" fmla="*/ 41 w 135"/>
                <a:gd name="T3" fmla="*/ 83 h 228"/>
                <a:gd name="T4" fmla="*/ 0 w 135"/>
                <a:gd name="T5" fmla="*/ 218 h 228"/>
                <a:gd name="T6" fmla="*/ 26 w 135"/>
                <a:gd name="T7" fmla="*/ 228 h 228"/>
                <a:gd name="T8" fmla="*/ 77 w 135"/>
                <a:gd name="T9" fmla="*/ 96 h 228"/>
                <a:gd name="T10" fmla="*/ 125 w 135"/>
                <a:gd name="T11" fmla="*/ 71 h 228"/>
                <a:gd name="T12" fmla="*/ 135 w 135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228">
                  <a:moveTo>
                    <a:pt x="135" y="0"/>
                  </a:moveTo>
                  <a:cubicBezTo>
                    <a:pt x="135" y="0"/>
                    <a:pt x="69" y="43"/>
                    <a:pt x="41" y="83"/>
                  </a:cubicBezTo>
                  <a:cubicBezTo>
                    <a:pt x="14" y="123"/>
                    <a:pt x="0" y="218"/>
                    <a:pt x="0" y="21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125" y="71"/>
                    <a:pt x="125" y="71"/>
                    <a:pt x="125" y="7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3" name="9Slide.vn 247">
              <a:extLst>
                <a:ext uri="{FF2B5EF4-FFF2-40B4-BE49-F238E27FC236}">
                  <a16:creationId xmlns:a16="http://schemas.microsoft.com/office/drawing/2014/main" id="{A2F7ED6A-E457-4506-8C89-A3DCEB3B91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69100" y="4938713"/>
              <a:ext cx="198437" cy="260350"/>
            </a:xfrm>
            <a:custGeom>
              <a:avLst/>
              <a:gdLst>
                <a:gd name="T0" fmla="*/ 6 w 93"/>
                <a:gd name="T1" fmla="*/ 68 h 122"/>
                <a:gd name="T2" fmla="*/ 71 w 93"/>
                <a:gd name="T3" fmla="*/ 114 h 122"/>
                <a:gd name="T4" fmla="*/ 82 w 93"/>
                <a:gd name="T5" fmla="*/ 37 h 122"/>
                <a:gd name="T6" fmla="*/ 36 w 93"/>
                <a:gd name="T7" fmla="*/ 4 h 122"/>
                <a:gd name="T8" fmla="*/ 3 w 93"/>
                <a:gd name="T9" fmla="*/ 15 h 122"/>
                <a:gd name="T10" fmla="*/ 6 w 93"/>
                <a:gd name="T11" fmla="*/ 6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2">
                  <a:moveTo>
                    <a:pt x="6" y="68"/>
                  </a:moveTo>
                  <a:cubicBezTo>
                    <a:pt x="12" y="98"/>
                    <a:pt x="36" y="122"/>
                    <a:pt x="71" y="114"/>
                  </a:cubicBezTo>
                  <a:cubicBezTo>
                    <a:pt x="93" y="109"/>
                    <a:pt x="88" y="67"/>
                    <a:pt x="82" y="37"/>
                  </a:cubicBezTo>
                  <a:cubicBezTo>
                    <a:pt x="76" y="6"/>
                    <a:pt x="59" y="0"/>
                    <a:pt x="36" y="4"/>
                  </a:cubicBezTo>
                  <a:cubicBezTo>
                    <a:pt x="22" y="7"/>
                    <a:pt x="7" y="0"/>
                    <a:pt x="3" y="15"/>
                  </a:cubicBezTo>
                  <a:cubicBezTo>
                    <a:pt x="0" y="25"/>
                    <a:pt x="3" y="56"/>
                    <a:pt x="6" y="68"/>
                  </a:cubicBezTo>
                  <a:close/>
                </a:path>
              </a:pathLst>
            </a:custGeom>
            <a:solidFill>
              <a:srgbClr val="FFB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4" name="9Slide.vn 248">
              <a:extLst>
                <a:ext uri="{FF2B5EF4-FFF2-40B4-BE49-F238E27FC236}">
                  <a16:creationId xmlns:a16="http://schemas.microsoft.com/office/drawing/2014/main" id="{3A478DE4-79CA-4328-9496-E78CA0DC8A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81800" y="5060950"/>
              <a:ext cx="112712" cy="206375"/>
            </a:xfrm>
            <a:custGeom>
              <a:avLst/>
              <a:gdLst>
                <a:gd name="T0" fmla="*/ 51 w 53"/>
                <a:gd name="T1" fmla="*/ 33 h 97"/>
                <a:gd name="T2" fmla="*/ 53 w 53"/>
                <a:gd name="T3" fmla="*/ 87 h 97"/>
                <a:gd name="T4" fmla="*/ 31 w 53"/>
                <a:gd name="T5" fmla="*/ 97 h 97"/>
                <a:gd name="T6" fmla="*/ 8 w 53"/>
                <a:gd name="T7" fmla="*/ 74 h 97"/>
                <a:gd name="T8" fmla="*/ 0 w 53"/>
                <a:gd name="T9" fmla="*/ 0 h 97"/>
                <a:gd name="T10" fmla="*/ 34 w 53"/>
                <a:gd name="T11" fmla="*/ 7 h 97"/>
                <a:gd name="T12" fmla="*/ 51 w 53"/>
                <a:gd name="T13" fmla="*/ 3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97">
                  <a:moveTo>
                    <a:pt x="51" y="33"/>
                  </a:moveTo>
                  <a:cubicBezTo>
                    <a:pt x="51" y="36"/>
                    <a:pt x="53" y="87"/>
                    <a:pt x="53" y="87"/>
                  </a:cubicBezTo>
                  <a:cubicBezTo>
                    <a:pt x="53" y="87"/>
                    <a:pt x="52" y="97"/>
                    <a:pt x="31" y="97"/>
                  </a:cubicBezTo>
                  <a:cubicBezTo>
                    <a:pt x="10" y="97"/>
                    <a:pt x="8" y="74"/>
                    <a:pt x="8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51" y="33"/>
                  </a:lnTo>
                  <a:close/>
                </a:path>
              </a:pathLst>
            </a:custGeom>
            <a:solidFill>
              <a:srgbClr val="FFB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5" name="9Slide.vn 249">
              <a:extLst>
                <a:ext uri="{FF2B5EF4-FFF2-40B4-BE49-F238E27FC236}">
                  <a16:creationId xmlns:a16="http://schemas.microsoft.com/office/drawing/2014/main" id="{B328A480-03DE-4784-B641-6D932CF5CE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51638" y="5029200"/>
              <a:ext cx="49212" cy="47625"/>
            </a:xfrm>
            <a:custGeom>
              <a:avLst/>
              <a:gdLst>
                <a:gd name="T0" fmla="*/ 1 w 23"/>
                <a:gd name="T1" fmla="*/ 10 h 23"/>
                <a:gd name="T2" fmla="*/ 11 w 23"/>
                <a:gd name="T3" fmla="*/ 22 h 23"/>
                <a:gd name="T4" fmla="*/ 22 w 23"/>
                <a:gd name="T5" fmla="*/ 12 h 23"/>
                <a:gd name="T6" fmla="*/ 13 w 23"/>
                <a:gd name="T7" fmla="*/ 1 h 23"/>
                <a:gd name="T8" fmla="*/ 1 w 23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" y="10"/>
                  </a:moveTo>
                  <a:cubicBezTo>
                    <a:pt x="0" y="16"/>
                    <a:pt x="5" y="22"/>
                    <a:pt x="11" y="22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3" y="7"/>
                    <a:pt x="19" y="1"/>
                    <a:pt x="13" y="1"/>
                  </a:cubicBezTo>
                  <a:cubicBezTo>
                    <a:pt x="7" y="0"/>
                    <a:pt x="2" y="4"/>
                    <a:pt x="1" y="10"/>
                  </a:cubicBezTo>
                  <a:close/>
                </a:path>
              </a:pathLst>
            </a:custGeom>
            <a:solidFill>
              <a:srgbClr val="FFB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6" name="9Slide.vn 250">
              <a:extLst>
                <a:ext uri="{FF2B5EF4-FFF2-40B4-BE49-F238E27FC236}">
                  <a16:creationId xmlns:a16="http://schemas.microsoft.com/office/drawing/2014/main" id="{1DCC515F-BE09-4F6A-8D52-1BAA06A5F3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80200" y="4854575"/>
              <a:ext cx="271462" cy="158750"/>
            </a:xfrm>
            <a:custGeom>
              <a:avLst/>
              <a:gdLst>
                <a:gd name="T0" fmla="*/ 41 w 128"/>
                <a:gd name="T1" fmla="*/ 55 h 75"/>
                <a:gd name="T2" fmla="*/ 60 w 128"/>
                <a:gd name="T3" fmla="*/ 7 h 75"/>
                <a:gd name="T4" fmla="*/ 118 w 128"/>
                <a:gd name="T5" fmla="*/ 14 h 75"/>
                <a:gd name="T6" fmla="*/ 122 w 128"/>
                <a:gd name="T7" fmla="*/ 69 h 75"/>
                <a:gd name="T8" fmla="*/ 1 w 128"/>
                <a:gd name="T9" fmla="*/ 68 h 75"/>
                <a:gd name="T10" fmla="*/ 41 w 128"/>
                <a:gd name="T11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75">
                  <a:moveTo>
                    <a:pt x="41" y="55"/>
                  </a:moveTo>
                  <a:cubicBezTo>
                    <a:pt x="41" y="55"/>
                    <a:pt x="41" y="13"/>
                    <a:pt x="60" y="7"/>
                  </a:cubicBezTo>
                  <a:cubicBezTo>
                    <a:pt x="79" y="0"/>
                    <a:pt x="109" y="4"/>
                    <a:pt x="118" y="14"/>
                  </a:cubicBezTo>
                  <a:cubicBezTo>
                    <a:pt x="128" y="25"/>
                    <a:pt x="122" y="69"/>
                    <a:pt x="122" y="69"/>
                  </a:cubicBezTo>
                  <a:cubicBezTo>
                    <a:pt x="122" y="69"/>
                    <a:pt x="2" y="75"/>
                    <a:pt x="1" y="68"/>
                  </a:cubicBezTo>
                  <a:cubicBezTo>
                    <a:pt x="0" y="60"/>
                    <a:pt x="41" y="55"/>
                    <a:pt x="41" y="55"/>
                  </a:cubicBezTo>
                  <a:close/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7" name="9Slide.vn 251">
              <a:extLst>
                <a:ext uri="{FF2B5EF4-FFF2-40B4-BE49-F238E27FC236}">
                  <a16:creationId xmlns:a16="http://schemas.microsoft.com/office/drawing/2014/main" id="{7F1FAAB2-DB3A-4BEE-8285-39396450992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45300" y="5024438"/>
              <a:ext cx="36512" cy="14288"/>
            </a:xfrm>
            <a:custGeom>
              <a:avLst/>
              <a:gdLst>
                <a:gd name="T0" fmla="*/ 17 w 17"/>
                <a:gd name="T1" fmla="*/ 3 h 7"/>
                <a:gd name="T2" fmla="*/ 14 w 17"/>
                <a:gd name="T3" fmla="*/ 1 h 7"/>
                <a:gd name="T4" fmla="*/ 1 w 17"/>
                <a:gd name="T5" fmla="*/ 4 h 7"/>
                <a:gd name="T6" fmla="*/ 0 w 17"/>
                <a:gd name="T7" fmla="*/ 7 h 7"/>
                <a:gd name="T8" fmla="*/ 17 w 1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7" y="3"/>
                  </a:moveTo>
                  <a:cubicBezTo>
                    <a:pt x="17" y="3"/>
                    <a:pt x="17" y="0"/>
                    <a:pt x="14" y="1"/>
                  </a:cubicBezTo>
                  <a:cubicBezTo>
                    <a:pt x="11" y="1"/>
                    <a:pt x="3" y="1"/>
                    <a:pt x="1" y="4"/>
                  </a:cubicBezTo>
                  <a:cubicBezTo>
                    <a:pt x="0" y="6"/>
                    <a:pt x="0" y="7"/>
                    <a:pt x="0" y="7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6B3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8" name="9Slide.vn 252">
              <a:extLst>
                <a:ext uri="{FF2B5EF4-FFF2-40B4-BE49-F238E27FC236}">
                  <a16:creationId xmlns:a16="http://schemas.microsoft.com/office/drawing/2014/main" id="{9A2B7F14-7C8C-4792-8B62-9E127DF0AEE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10388" y="5010150"/>
              <a:ext cx="34925" cy="14288"/>
            </a:xfrm>
            <a:custGeom>
              <a:avLst/>
              <a:gdLst>
                <a:gd name="T0" fmla="*/ 17 w 17"/>
                <a:gd name="T1" fmla="*/ 3 h 7"/>
                <a:gd name="T2" fmla="*/ 14 w 17"/>
                <a:gd name="T3" fmla="*/ 0 h 7"/>
                <a:gd name="T4" fmla="*/ 2 w 17"/>
                <a:gd name="T5" fmla="*/ 3 h 7"/>
                <a:gd name="T6" fmla="*/ 0 w 17"/>
                <a:gd name="T7" fmla="*/ 7 h 7"/>
                <a:gd name="T8" fmla="*/ 17 w 1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7" y="3"/>
                  </a:moveTo>
                  <a:cubicBezTo>
                    <a:pt x="17" y="3"/>
                    <a:pt x="17" y="0"/>
                    <a:pt x="14" y="0"/>
                  </a:cubicBezTo>
                  <a:cubicBezTo>
                    <a:pt x="11" y="0"/>
                    <a:pt x="4" y="1"/>
                    <a:pt x="2" y="3"/>
                  </a:cubicBezTo>
                  <a:cubicBezTo>
                    <a:pt x="0" y="6"/>
                    <a:pt x="0" y="7"/>
                    <a:pt x="0" y="7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6B3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9" name="9Slide.vn 253">
              <a:extLst>
                <a:ext uri="{FF2B5EF4-FFF2-40B4-BE49-F238E27FC236}">
                  <a16:creationId xmlns:a16="http://schemas.microsoft.com/office/drawing/2014/main" id="{BC3CE0EC-8EDB-42BB-A39D-FB0E6A94E9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1650" y="5043488"/>
              <a:ext cx="28575" cy="25400"/>
            </a:xfrm>
            <a:custGeom>
              <a:avLst/>
              <a:gdLst>
                <a:gd name="T0" fmla="*/ 12 w 13"/>
                <a:gd name="T1" fmla="*/ 0 h 12"/>
                <a:gd name="T2" fmla="*/ 0 w 13"/>
                <a:gd name="T3" fmla="*/ 3 h 12"/>
                <a:gd name="T4" fmla="*/ 7 w 13"/>
                <a:gd name="T5" fmla="*/ 12 h 12"/>
                <a:gd name="T6" fmla="*/ 12 w 1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1"/>
                    <a:pt x="7" y="12"/>
                  </a:cubicBezTo>
                  <a:cubicBezTo>
                    <a:pt x="13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0" name="9Slide.vn 254">
              <a:extLst>
                <a:ext uri="{FF2B5EF4-FFF2-40B4-BE49-F238E27FC236}">
                  <a16:creationId xmlns:a16="http://schemas.microsoft.com/office/drawing/2014/main" id="{5669A3D3-84DC-46C8-BE68-11DA159704C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48475" y="5043488"/>
              <a:ext cx="31750" cy="7938"/>
            </a:xfrm>
            <a:custGeom>
              <a:avLst/>
              <a:gdLst>
                <a:gd name="T0" fmla="*/ 20 w 20"/>
                <a:gd name="T1" fmla="*/ 0 h 5"/>
                <a:gd name="T2" fmla="*/ 0 w 20"/>
                <a:gd name="T3" fmla="*/ 4 h 5"/>
                <a:gd name="T4" fmla="*/ 1 w 20"/>
                <a:gd name="T5" fmla="*/ 5 h 5"/>
                <a:gd name="T6" fmla="*/ 20 w 20"/>
                <a:gd name="T7" fmla="*/ 1 h 5"/>
                <a:gd name="T8" fmla="*/ 20 w 2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">
                  <a:moveTo>
                    <a:pt x="20" y="0"/>
                  </a:moveTo>
                  <a:lnTo>
                    <a:pt x="0" y="4"/>
                  </a:lnTo>
                  <a:lnTo>
                    <a:pt x="1" y="5"/>
                  </a:lnTo>
                  <a:lnTo>
                    <a:pt x="20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6B3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1" name="9Slide.vn 255">
              <a:extLst>
                <a:ext uri="{FF2B5EF4-FFF2-40B4-BE49-F238E27FC236}">
                  <a16:creationId xmlns:a16="http://schemas.microsoft.com/office/drawing/2014/main" id="{923DFEFA-3714-4C8C-8E54-E9EB1BF716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62763" y="5045075"/>
              <a:ext cx="11112" cy="19050"/>
            </a:xfrm>
            <a:prstGeom prst="ellipse">
              <a:avLst/>
            </a:prstGeom>
            <a:solidFill>
              <a:srgbClr val="6B3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2" name="9Slide.vn 256">
              <a:extLst>
                <a:ext uri="{FF2B5EF4-FFF2-40B4-BE49-F238E27FC236}">
                  <a16:creationId xmlns:a16="http://schemas.microsoft.com/office/drawing/2014/main" id="{D85638FC-6EDB-4712-B545-EB178C072F4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16738" y="5032375"/>
              <a:ext cx="26987" cy="23813"/>
            </a:xfrm>
            <a:custGeom>
              <a:avLst/>
              <a:gdLst>
                <a:gd name="T0" fmla="*/ 12 w 13"/>
                <a:gd name="T1" fmla="*/ 0 h 11"/>
                <a:gd name="T2" fmla="*/ 0 w 13"/>
                <a:gd name="T3" fmla="*/ 3 h 11"/>
                <a:gd name="T4" fmla="*/ 7 w 13"/>
                <a:gd name="T5" fmla="*/ 11 h 11"/>
                <a:gd name="T6" fmla="*/ 12 w 13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1"/>
                    <a:pt x="7" y="11"/>
                  </a:cubicBezTo>
                  <a:cubicBezTo>
                    <a:pt x="13" y="1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3" name="9Slide.vn 257">
              <a:extLst>
                <a:ext uri="{FF2B5EF4-FFF2-40B4-BE49-F238E27FC236}">
                  <a16:creationId xmlns:a16="http://schemas.microsoft.com/office/drawing/2014/main" id="{0BAEA08F-CE18-4AC4-ABA1-4B9279D1E8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11975" y="5030788"/>
              <a:ext cx="31750" cy="11113"/>
            </a:xfrm>
            <a:custGeom>
              <a:avLst/>
              <a:gdLst>
                <a:gd name="T0" fmla="*/ 20 w 20"/>
                <a:gd name="T1" fmla="*/ 0 h 7"/>
                <a:gd name="T2" fmla="*/ 0 w 20"/>
                <a:gd name="T3" fmla="*/ 4 h 7"/>
                <a:gd name="T4" fmla="*/ 1 w 20"/>
                <a:gd name="T5" fmla="*/ 7 h 7"/>
                <a:gd name="T6" fmla="*/ 20 w 20"/>
                <a:gd name="T7" fmla="*/ 3 h 7"/>
                <a:gd name="T8" fmla="*/ 20 w 2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0" y="0"/>
                  </a:moveTo>
                  <a:lnTo>
                    <a:pt x="0" y="4"/>
                  </a:lnTo>
                  <a:lnTo>
                    <a:pt x="1" y="7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6B3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4" name="9Slide.vn 258">
              <a:extLst>
                <a:ext uri="{FF2B5EF4-FFF2-40B4-BE49-F238E27FC236}">
                  <a16:creationId xmlns:a16="http://schemas.microsoft.com/office/drawing/2014/main" id="{17AB73D4-29EA-40CF-B613-038AE88D62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26263" y="5035550"/>
              <a:ext cx="11112" cy="19050"/>
            </a:xfrm>
            <a:prstGeom prst="ellipse">
              <a:avLst/>
            </a:prstGeom>
            <a:solidFill>
              <a:srgbClr val="6B3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5" name="9Slide.vn 259">
              <a:extLst>
                <a:ext uri="{FF2B5EF4-FFF2-40B4-BE49-F238E27FC236}">
                  <a16:creationId xmlns:a16="http://schemas.microsoft.com/office/drawing/2014/main" id="{F97D82AC-5A31-46AF-B55B-981E516B7C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62763" y="5116513"/>
              <a:ext cx="55562" cy="33338"/>
            </a:xfrm>
            <a:custGeom>
              <a:avLst/>
              <a:gdLst>
                <a:gd name="T0" fmla="*/ 16 w 26"/>
                <a:gd name="T1" fmla="*/ 16 h 16"/>
                <a:gd name="T2" fmla="*/ 26 w 26"/>
                <a:gd name="T3" fmla="*/ 13 h 16"/>
                <a:gd name="T4" fmla="*/ 26 w 26"/>
                <a:gd name="T5" fmla="*/ 12 h 16"/>
                <a:gd name="T6" fmla="*/ 10 w 26"/>
                <a:gd name="T7" fmla="*/ 13 h 16"/>
                <a:gd name="T8" fmla="*/ 1 w 26"/>
                <a:gd name="T9" fmla="*/ 0 h 16"/>
                <a:gd name="T10" fmla="*/ 0 w 26"/>
                <a:gd name="T11" fmla="*/ 0 h 16"/>
                <a:gd name="T12" fmla="*/ 10 w 26"/>
                <a:gd name="T13" fmla="*/ 15 h 16"/>
                <a:gd name="T14" fmla="*/ 16 w 2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6">
                  <a:moveTo>
                    <a:pt x="16" y="16"/>
                  </a:moveTo>
                  <a:cubicBezTo>
                    <a:pt x="22" y="16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18" y="16"/>
                    <a:pt x="10" y="13"/>
                  </a:cubicBezTo>
                  <a:cubicBezTo>
                    <a:pt x="2" y="1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1"/>
                    <a:pt x="10" y="15"/>
                  </a:cubicBezTo>
                  <a:cubicBezTo>
                    <a:pt x="12" y="15"/>
                    <a:pt x="14" y="16"/>
                    <a:pt x="16" y="16"/>
                  </a:cubicBezTo>
                  <a:close/>
                </a:path>
              </a:pathLst>
            </a:custGeom>
            <a:solidFill>
              <a:srgbClr val="EB5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6" name="9Slide.vn 260">
              <a:extLst>
                <a:ext uri="{FF2B5EF4-FFF2-40B4-BE49-F238E27FC236}">
                  <a16:creationId xmlns:a16="http://schemas.microsoft.com/office/drawing/2014/main" id="{4180B877-BBDC-4DB4-8AC2-0B936C64B8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08788" y="4867275"/>
              <a:ext cx="134937" cy="106363"/>
            </a:xfrm>
            <a:custGeom>
              <a:avLst/>
              <a:gdLst>
                <a:gd name="T0" fmla="*/ 60 w 63"/>
                <a:gd name="T1" fmla="*/ 48 h 50"/>
                <a:gd name="T2" fmla="*/ 51 w 63"/>
                <a:gd name="T3" fmla="*/ 8 h 50"/>
                <a:gd name="T4" fmla="*/ 9 w 63"/>
                <a:gd name="T5" fmla="*/ 5 h 50"/>
                <a:gd name="T6" fmla="*/ 0 w 63"/>
                <a:gd name="T7" fmla="*/ 50 h 50"/>
                <a:gd name="T8" fmla="*/ 60 w 63"/>
                <a:gd name="T9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0">
                  <a:moveTo>
                    <a:pt x="60" y="48"/>
                  </a:moveTo>
                  <a:cubicBezTo>
                    <a:pt x="60" y="48"/>
                    <a:pt x="63" y="15"/>
                    <a:pt x="51" y="8"/>
                  </a:cubicBezTo>
                  <a:cubicBezTo>
                    <a:pt x="39" y="1"/>
                    <a:pt x="16" y="0"/>
                    <a:pt x="9" y="5"/>
                  </a:cubicBezTo>
                  <a:cubicBezTo>
                    <a:pt x="2" y="10"/>
                    <a:pt x="0" y="50"/>
                    <a:pt x="0" y="50"/>
                  </a:cubicBezTo>
                  <a:lnTo>
                    <a:pt x="60" y="48"/>
                  </a:lnTo>
                  <a:close/>
                </a:path>
              </a:pathLst>
            </a:custGeom>
            <a:solidFill>
              <a:srgbClr val="FF7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7" name="9Slide.vn 261">
              <a:extLst>
                <a:ext uri="{FF2B5EF4-FFF2-40B4-BE49-F238E27FC236}">
                  <a16:creationId xmlns:a16="http://schemas.microsoft.com/office/drawing/2014/main" id="{499B34B3-BFD3-4679-8268-013FD6C187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75463" y="4856163"/>
              <a:ext cx="20637" cy="12700"/>
            </a:xfrm>
            <a:custGeom>
              <a:avLst/>
              <a:gdLst>
                <a:gd name="T0" fmla="*/ 0 w 10"/>
                <a:gd name="T1" fmla="*/ 3 h 6"/>
                <a:gd name="T2" fmla="*/ 5 w 10"/>
                <a:gd name="T3" fmla="*/ 0 h 6"/>
                <a:gd name="T4" fmla="*/ 10 w 10"/>
                <a:gd name="T5" fmla="*/ 6 h 6"/>
                <a:gd name="T6" fmla="*/ 0 w 10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cubicBezTo>
                    <a:pt x="0" y="3"/>
                    <a:pt x="0" y="1"/>
                    <a:pt x="5" y="0"/>
                  </a:cubicBezTo>
                  <a:cubicBezTo>
                    <a:pt x="10" y="0"/>
                    <a:pt x="10" y="6"/>
                    <a:pt x="10" y="6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B5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8" name="9Slide.vn 262">
              <a:extLst>
                <a:ext uri="{FF2B5EF4-FFF2-40B4-BE49-F238E27FC236}">
                  <a16:creationId xmlns:a16="http://schemas.microsoft.com/office/drawing/2014/main" id="{54A610B9-1FF1-41D7-B5D5-9FFB2AC3E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24663" y="5157788"/>
              <a:ext cx="68262" cy="50800"/>
            </a:xfrm>
            <a:custGeom>
              <a:avLst/>
              <a:gdLst>
                <a:gd name="T0" fmla="*/ 32 w 32"/>
                <a:gd name="T1" fmla="*/ 13 h 24"/>
                <a:gd name="T2" fmla="*/ 15 w 32"/>
                <a:gd name="T3" fmla="*/ 10 h 24"/>
                <a:gd name="T4" fmla="*/ 0 w 32"/>
                <a:gd name="T5" fmla="*/ 0 h 24"/>
                <a:gd name="T6" fmla="*/ 15 w 32"/>
                <a:gd name="T7" fmla="*/ 17 h 24"/>
                <a:gd name="T8" fmla="*/ 32 w 32"/>
                <a:gd name="T9" fmla="*/ 24 h 24"/>
                <a:gd name="T10" fmla="*/ 32 w 32"/>
                <a:gd name="T1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32" y="13"/>
                  </a:moveTo>
                  <a:cubicBezTo>
                    <a:pt x="32" y="13"/>
                    <a:pt x="24" y="13"/>
                    <a:pt x="15" y="10"/>
                  </a:cubicBezTo>
                  <a:cubicBezTo>
                    <a:pt x="6" y="7"/>
                    <a:pt x="0" y="0"/>
                    <a:pt x="0" y="0"/>
                  </a:cubicBezTo>
                  <a:cubicBezTo>
                    <a:pt x="0" y="0"/>
                    <a:pt x="4" y="11"/>
                    <a:pt x="15" y="17"/>
                  </a:cubicBezTo>
                  <a:cubicBezTo>
                    <a:pt x="25" y="24"/>
                    <a:pt x="32" y="24"/>
                    <a:pt x="32" y="24"/>
                  </a:cubicBezTo>
                  <a:lnTo>
                    <a:pt x="32" y="13"/>
                  </a:lnTo>
                  <a:close/>
                </a:path>
              </a:pathLst>
            </a:custGeom>
            <a:solidFill>
              <a:srgbClr val="EA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9" name="9Slide.vn 263">
              <a:extLst>
                <a:ext uri="{FF2B5EF4-FFF2-40B4-BE49-F238E27FC236}">
                  <a16:creationId xmlns:a16="http://schemas.microsoft.com/office/drawing/2014/main" id="{E84F27AF-E9AB-4B74-AA84-B96358875F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2913" y="4860925"/>
              <a:ext cx="58737" cy="142875"/>
            </a:xfrm>
            <a:custGeom>
              <a:avLst/>
              <a:gdLst>
                <a:gd name="T0" fmla="*/ 5 w 28"/>
                <a:gd name="T1" fmla="*/ 67 h 67"/>
                <a:gd name="T2" fmla="*/ 7 w 28"/>
                <a:gd name="T3" fmla="*/ 67 h 67"/>
                <a:gd name="T4" fmla="*/ 7 w 28"/>
                <a:gd name="T5" fmla="*/ 12 h 67"/>
                <a:gd name="T6" fmla="*/ 28 w 28"/>
                <a:gd name="T7" fmla="*/ 2 h 67"/>
                <a:gd name="T8" fmla="*/ 28 w 28"/>
                <a:gd name="T9" fmla="*/ 0 h 67"/>
                <a:gd name="T10" fmla="*/ 5 w 28"/>
                <a:gd name="T11" fmla="*/ 11 h 67"/>
                <a:gd name="T12" fmla="*/ 5 w 2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7">
                  <a:moveTo>
                    <a:pt x="5" y="67"/>
                  </a:moveTo>
                  <a:cubicBezTo>
                    <a:pt x="7" y="67"/>
                    <a:pt x="7" y="67"/>
                    <a:pt x="7" y="67"/>
                  </a:cubicBezTo>
                  <a:cubicBezTo>
                    <a:pt x="7" y="66"/>
                    <a:pt x="2" y="21"/>
                    <a:pt x="7" y="12"/>
                  </a:cubicBezTo>
                  <a:cubicBezTo>
                    <a:pt x="11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10" y="1"/>
                    <a:pt x="5" y="11"/>
                  </a:cubicBezTo>
                  <a:cubicBezTo>
                    <a:pt x="0" y="21"/>
                    <a:pt x="5" y="65"/>
                    <a:pt x="5" y="67"/>
                  </a:cubicBezTo>
                  <a:close/>
                </a:path>
              </a:pathLst>
            </a:custGeom>
            <a:solidFill>
              <a:srgbClr val="CC4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0" name="9Slide.vn 264">
              <a:extLst>
                <a:ext uri="{FF2B5EF4-FFF2-40B4-BE49-F238E27FC236}">
                  <a16:creationId xmlns:a16="http://schemas.microsoft.com/office/drawing/2014/main" id="{6C9FC89A-D15B-46C6-912F-5C5F4CC9A0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8000" y="4959350"/>
              <a:ext cx="66675" cy="34925"/>
            </a:xfrm>
            <a:custGeom>
              <a:avLst/>
              <a:gdLst>
                <a:gd name="T0" fmla="*/ 0 w 31"/>
                <a:gd name="T1" fmla="*/ 17 h 17"/>
                <a:gd name="T2" fmla="*/ 12 w 31"/>
                <a:gd name="T3" fmla="*/ 1 h 17"/>
                <a:gd name="T4" fmla="*/ 31 w 31"/>
                <a:gd name="T5" fmla="*/ 16 h 17"/>
                <a:gd name="T6" fmla="*/ 0 w 31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7">
                  <a:moveTo>
                    <a:pt x="0" y="17"/>
                  </a:moveTo>
                  <a:cubicBezTo>
                    <a:pt x="0" y="17"/>
                    <a:pt x="0" y="2"/>
                    <a:pt x="12" y="1"/>
                  </a:cubicBezTo>
                  <a:cubicBezTo>
                    <a:pt x="25" y="0"/>
                    <a:pt x="31" y="16"/>
                    <a:pt x="31" y="16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B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91" name="9Slide.vn 265">
            <a:extLst>
              <a:ext uri="{FF2B5EF4-FFF2-40B4-BE49-F238E27FC236}">
                <a16:creationId xmlns:a16="http://schemas.microsoft.com/office/drawing/2014/main" id="{7047C93D-961D-4AB2-AE10-1F9EBE639DAA}"/>
              </a:ext>
            </a:extLst>
          </p:cNvPr>
          <p:cNvGrpSpPr/>
          <p:nvPr/>
        </p:nvGrpSpPr>
        <p:grpSpPr>
          <a:xfrm>
            <a:off x="8161721" y="4419899"/>
            <a:ext cx="960437" cy="1927225"/>
            <a:chOff x="9180513" y="4252913"/>
            <a:chExt cx="960437" cy="192722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992" name="9Slide.vn 266">
              <a:extLst>
                <a:ext uri="{FF2B5EF4-FFF2-40B4-BE49-F238E27FC236}">
                  <a16:creationId xmlns:a16="http://schemas.microsoft.com/office/drawing/2014/main" id="{AFD17972-6358-4B49-BDBD-4A882F5C51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61575" y="5459413"/>
              <a:ext cx="79375" cy="79375"/>
            </a:xfrm>
            <a:prstGeom prst="ellipse">
              <a:avLst/>
            </a:pr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3" name="9Slide.vn 267">
              <a:extLst>
                <a:ext uri="{FF2B5EF4-FFF2-40B4-BE49-F238E27FC236}">
                  <a16:creationId xmlns:a16="http://schemas.microsoft.com/office/drawing/2014/main" id="{00A54866-BF0D-4DAB-8CD9-11B50F43F1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01225" y="6042025"/>
              <a:ext cx="36512" cy="74613"/>
            </a:xfrm>
            <a:custGeom>
              <a:avLst/>
              <a:gdLst>
                <a:gd name="T0" fmla="*/ 23 w 23"/>
                <a:gd name="T1" fmla="*/ 47 h 47"/>
                <a:gd name="T2" fmla="*/ 23 w 23"/>
                <a:gd name="T3" fmla="*/ 2 h 47"/>
                <a:gd name="T4" fmla="*/ 3 w 23"/>
                <a:gd name="T5" fmla="*/ 0 h 47"/>
                <a:gd name="T6" fmla="*/ 0 w 23"/>
                <a:gd name="T7" fmla="*/ 39 h 47"/>
                <a:gd name="T8" fmla="*/ 23 w 23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7">
                  <a:moveTo>
                    <a:pt x="23" y="47"/>
                  </a:moveTo>
                  <a:lnTo>
                    <a:pt x="23" y="2"/>
                  </a:lnTo>
                  <a:lnTo>
                    <a:pt x="3" y="0"/>
                  </a:lnTo>
                  <a:lnTo>
                    <a:pt x="0" y="39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4" name="9Slide.vn 268">
              <a:extLst>
                <a:ext uri="{FF2B5EF4-FFF2-40B4-BE49-F238E27FC236}">
                  <a16:creationId xmlns:a16="http://schemas.microsoft.com/office/drawing/2014/main" id="{E107D6BA-DECC-46D8-AF29-D62B62C13F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67863" y="6053138"/>
              <a:ext cx="33337" cy="74613"/>
            </a:xfrm>
            <a:custGeom>
              <a:avLst/>
              <a:gdLst>
                <a:gd name="T0" fmla="*/ 21 w 21"/>
                <a:gd name="T1" fmla="*/ 47 h 47"/>
                <a:gd name="T2" fmla="*/ 21 w 21"/>
                <a:gd name="T3" fmla="*/ 1 h 47"/>
                <a:gd name="T4" fmla="*/ 1 w 21"/>
                <a:gd name="T5" fmla="*/ 0 h 47"/>
                <a:gd name="T6" fmla="*/ 0 w 21"/>
                <a:gd name="T7" fmla="*/ 39 h 47"/>
                <a:gd name="T8" fmla="*/ 21 w 21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7">
                  <a:moveTo>
                    <a:pt x="21" y="47"/>
                  </a:moveTo>
                  <a:lnTo>
                    <a:pt x="21" y="1"/>
                  </a:lnTo>
                  <a:lnTo>
                    <a:pt x="1" y="0"/>
                  </a:lnTo>
                  <a:lnTo>
                    <a:pt x="0" y="39"/>
                  </a:lnTo>
                  <a:lnTo>
                    <a:pt x="21" y="47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5" name="9Slide.vn 269">
              <a:extLst>
                <a:ext uri="{FF2B5EF4-FFF2-40B4-BE49-F238E27FC236}">
                  <a16:creationId xmlns:a16="http://schemas.microsoft.com/office/drawing/2014/main" id="{F404180C-628F-4CB5-8895-79B10816D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8813" y="5219700"/>
              <a:ext cx="304800" cy="841375"/>
            </a:xfrm>
            <a:custGeom>
              <a:avLst/>
              <a:gdLst>
                <a:gd name="T0" fmla="*/ 192 w 192"/>
                <a:gd name="T1" fmla="*/ 0 h 530"/>
                <a:gd name="T2" fmla="*/ 192 w 192"/>
                <a:gd name="T3" fmla="*/ 530 h 530"/>
                <a:gd name="T4" fmla="*/ 157 w 192"/>
                <a:gd name="T5" fmla="*/ 530 h 530"/>
                <a:gd name="T6" fmla="*/ 90 w 192"/>
                <a:gd name="T7" fmla="*/ 80 h 530"/>
                <a:gd name="T8" fmla="*/ 41 w 192"/>
                <a:gd name="T9" fmla="*/ 530 h 530"/>
                <a:gd name="T10" fmla="*/ 8 w 192"/>
                <a:gd name="T11" fmla="*/ 530 h 530"/>
                <a:gd name="T12" fmla="*/ 0 w 192"/>
                <a:gd name="T13" fmla="*/ 18 h 530"/>
                <a:gd name="T14" fmla="*/ 192 w 192"/>
                <a:gd name="T15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530">
                  <a:moveTo>
                    <a:pt x="192" y="0"/>
                  </a:moveTo>
                  <a:lnTo>
                    <a:pt x="192" y="530"/>
                  </a:lnTo>
                  <a:lnTo>
                    <a:pt x="157" y="530"/>
                  </a:lnTo>
                  <a:lnTo>
                    <a:pt x="90" y="80"/>
                  </a:lnTo>
                  <a:lnTo>
                    <a:pt x="41" y="530"/>
                  </a:lnTo>
                  <a:lnTo>
                    <a:pt x="8" y="530"/>
                  </a:lnTo>
                  <a:lnTo>
                    <a:pt x="0" y="1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6" name="9Slide.vn 270">
              <a:extLst>
                <a:ext uri="{FF2B5EF4-FFF2-40B4-BE49-F238E27FC236}">
                  <a16:creationId xmlns:a16="http://schemas.microsoft.com/office/drawing/2014/main" id="{4E41D79D-5489-4510-87CB-AE42181162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18638" y="6103938"/>
              <a:ext cx="182562" cy="76200"/>
            </a:xfrm>
            <a:custGeom>
              <a:avLst/>
              <a:gdLst>
                <a:gd name="T0" fmla="*/ 86 w 86"/>
                <a:gd name="T1" fmla="*/ 4 h 36"/>
                <a:gd name="T2" fmla="*/ 86 w 86"/>
                <a:gd name="T3" fmla="*/ 36 h 36"/>
                <a:gd name="T4" fmla="*/ 0 w 86"/>
                <a:gd name="T5" fmla="*/ 36 h 36"/>
                <a:gd name="T6" fmla="*/ 7 w 86"/>
                <a:gd name="T7" fmla="*/ 21 h 36"/>
                <a:gd name="T8" fmla="*/ 50 w 86"/>
                <a:gd name="T9" fmla="*/ 18 h 36"/>
                <a:gd name="T10" fmla="*/ 70 w 86"/>
                <a:gd name="T11" fmla="*/ 0 h 36"/>
                <a:gd name="T12" fmla="*/ 86 w 86"/>
                <a:gd name="T13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36">
                  <a:moveTo>
                    <a:pt x="86" y="4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22"/>
                    <a:pt x="7" y="21"/>
                  </a:cubicBezTo>
                  <a:cubicBezTo>
                    <a:pt x="14" y="20"/>
                    <a:pt x="37" y="23"/>
                    <a:pt x="50" y="18"/>
                  </a:cubicBezTo>
                  <a:cubicBezTo>
                    <a:pt x="64" y="12"/>
                    <a:pt x="70" y="0"/>
                    <a:pt x="70" y="0"/>
                  </a:cubicBezTo>
                  <a:lnTo>
                    <a:pt x="86" y="4"/>
                  </a:lnTo>
                  <a:close/>
                </a:path>
              </a:pathLst>
            </a:custGeom>
            <a:solidFill>
              <a:srgbClr val="242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7" name="9Slide.vn 271">
              <a:extLst>
                <a:ext uri="{FF2B5EF4-FFF2-40B4-BE49-F238E27FC236}">
                  <a16:creationId xmlns:a16="http://schemas.microsoft.com/office/drawing/2014/main" id="{FE49822F-92D0-4147-B200-38D43629AC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26575" y="6127750"/>
              <a:ext cx="168275" cy="42863"/>
            </a:xfrm>
            <a:custGeom>
              <a:avLst/>
              <a:gdLst>
                <a:gd name="T0" fmla="*/ 79 w 79"/>
                <a:gd name="T1" fmla="*/ 4 h 20"/>
                <a:gd name="T2" fmla="*/ 63 w 79"/>
                <a:gd name="T3" fmla="*/ 0 h 20"/>
                <a:gd name="T4" fmla="*/ 49 w 79"/>
                <a:gd name="T5" fmla="*/ 11 h 20"/>
                <a:gd name="T6" fmla="*/ 6 w 79"/>
                <a:gd name="T7" fmla="*/ 13 h 20"/>
                <a:gd name="T8" fmla="*/ 0 w 79"/>
                <a:gd name="T9" fmla="*/ 20 h 20"/>
                <a:gd name="T10" fmla="*/ 78 w 79"/>
                <a:gd name="T11" fmla="*/ 18 h 20"/>
                <a:gd name="T12" fmla="*/ 79 w 79"/>
                <a:gd name="T1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0">
                  <a:moveTo>
                    <a:pt x="79" y="4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0" y="7"/>
                    <a:pt x="49" y="11"/>
                  </a:cubicBezTo>
                  <a:cubicBezTo>
                    <a:pt x="38" y="16"/>
                    <a:pt x="11" y="10"/>
                    <a:pt x="6" y="13"/>
                  </a:cubicBezTo>
                  <a:cubicBezTo>
                    <a:pt x="1" y="16"/>
                    <a:pt x="0" y="20"/>
                    <a:pt x="0" y="20"/>
                  </a:cubicBezTo>
                  <a:cubicBezTo>
                    <a:pt x="78" y="18"/>
                    <a:pt x="78" y="18"/>
                    <a:pt x="78" y="18"/>
                  </a:cubicBezTo>
                  <a:lnTo>
                    <a:pt x="79" y="4"/>
                  </a:lnTo>
                  <a:close/>
                </a:path>
              </a:pathLst>
            </a:custGeom>
            <a:solidFill>
              <a:srgbClr val="383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8" name="9Slide.vn 272">
              <a:extLst>
                <a:ext uri="{FF2B5EF4-FFF2-40B4-BE49-F238E27FC236}">
                  <a16:creationId xmlns:a16="http://schemas.microsoft.com/office/drawing/2014/main" id="{0CDEB487-38EE-430B-9C29-B3BBB01D8F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53588" y="6103938"/>
              <a:ext cx="184150" cy="76200"/>
            </a:xfrm>
            <a:custGeom>
              <a:avLst/>
              <a:gdLst>
                <a:gd name="T0" fmla="*/ 87 w 87"/>
                <a:gd name="T1" fmla="*/ 4 h 36"/>
                <a:gd name="T2" fmla="*/ 87 w 87"/>
                <a:gd name="T3" fmla="*/ 36 h 36"/>
                <a:gd name="T4" fmla="*/ 0 w 87"/>
                <a:gd name="T5" fmla="*/ 36 h 36"/>
                <a:gd name="T6" fmla="*/ 7 w 87"/>
                <a:gd name="T7" fmla="*/ 21 h 36"/>
                <a:gd name="T8" fmla="*/ 51 w 87"/>
                <a:gd name="T9" fmla="*/ 18 h 36"/>
                <a:gd name="T10" fmla="*/ 70 w 87"/>
                <a:gd name="T11" fmla="*/ 0 h 36"/>
                <a:gd name="T12" fmla="*/ 87 w 87"/>
                <a:gd name="T13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6">
                  <a:moveTo>
                    <a:pt x="87" y="4"/>
                  </a:moveTo>
                  <a:cubicBezTo>
                    <a:pt x="87" y="36"/>
                    <a:pt x="87" y="36"/>
                    <a:pt x="87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22"/>
                    <a:pt x="7" y="21"/>
                  </a:cubicBezTo>
                  <a:cubicBezTo>
                    <a:pt x="14" y="20"/>
                    <a:pt x="37" y="23"/>
                    <a:pt x="51" y="18"/>
                  </a:cubicBezTo>
                  <a:cubicBezTo>
                    <a:pt x="64" y="12"/>
                    <a:pt x="70" y="0"/>
                    <a:pt x="70" y="0"/>
                  </a:cubicBezTo>
                  <a:lnTo>
                    <a:pt x="87" y="4"/>
                  </a:lnTo>
                  <a:close/>
                </a:path>
              </a:pathLst>
            </a:custGeom>
            <a:solidFill>
              <a:srgbClr val="242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9" name="9Slide.vn 273">
              <a:extLst>
                <a:ext uri="{FF2B5EF4-FFF2-40B4-BE49-F238E27FC236}">
                  <a16:creationId xmlns:a16="http://schemas.microsoft.com/office/drawing/2014/main" id="{4C063EA1-EB71-4FE5-98E6-C2F36A3F6D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63113" y="6127750"/>
              <a:ext cx="168275" cy="42863"/>
            </a:xfrm>
            <a:custGeom>
              <a:avLst/>
              <a:gdLst>
                <a:gd name="T0" fmla="*/ 79 w 79"/>
                <a:gd name="T1" fmla="*/ 4 h 20"/>
                <a:gd name="T2" fmla="*/ 62 w 79"/>
                <a:gd name="T3" fmla="*/ 0 h 20"/>
                <a:gd name="T4" fmla="*/ 48 w 79"/>
                <a:gd name="T5" fmla="*/ 11 h 20"/>
                <a:gd name="T6" fmla="*/ 6 w 79"/>
                <a:gd name="T7" fmla="*/ 13 h 20"/>
                <a:gd name="T8" fmla="*/ 0 w 79"/>
                <a:gd name="T9" fmla="*/ 20 h 20"/>
                <a:gd name="T10" fmla="*/ 78 w 79"/>
                <a:gd name="T11" fmla="*/ 18 h 20"/>
                <a:gd name="T12" fmla="*/ 79 w 79"/>
                <a:gd name="T1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0">
                  <a:moveTo>
                    <a:pt x="79" y="4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59" y="7"/>
                    <a:pt x="48" y="11"/>
                  </a:cubicBezTo>
                  <a:cubicBezTo>
                    <a:pt x="38" y="16"/>
                    <a:pt x="10" y="10"/>
                    <a:pt x="6" y="13"/>
                  </a:cubicBezTo>
                  <a:cubicBezTo>
                    <a:pt x="1" y="16"/>
                    <a:pt x="0" y="20"/>
                    <a:pt x="0" y="20"/>
                  </a:cubicBezTo>
                  <a:cubicBezTo>
                    <a:pt x="78" y="18"/>
                    <a:pt x="78" y="18"/>
                    <a:pt x="78" y="18"/>
                  </a:cubicBezTo>
                  <a:lnTo>
                    <a:pt x="79" y="4"/>
                  </a:lnTo>
                  <a:close/>
                </a:path>
              </a:pathLst>
            </a:custGeom>
            <a:solidFill>
              <a:srgbClr val="383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0" name="9Slide.vn 274">
              <a:extLst>
                <a:ext uri="{FF2B5EF4-FFF2-40B4-BE49-F238E27FC236}">
                  <a16:creationId xmlns:a16="http://schemas.microsoft.com/office/drawing/2014/main" id="{CCCCC10C-CC09-440F-9A71-82710AA22F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80513" y="4252913"/>
              <a:ext cx="84137" cy="107950"/>
            </a:xfrm>
            <a:custGeom>
              <a:avLst/>
              <a:gdLst>
                <a:gd name="T0" fmla="*/ 40 w 40"/>
                <a:gd name="T1" fmla="*/ 32 h 51"/>
                <a:gd name="T2" fmla="*/ 18 w 40"/>
                <a:gd name="T3" fmla="*/ 3 h 51"/>
                <a:gd name="T4" fmla="*/ 1 w 40"/>
                <a:gd name="T5" fmla="*/ 33 h 51"/>
                <a:gd name="T6" fmla="*/ 26 w 40"/>
                <a:gd name="T7" fmla="*/ 51 h 51"/>
                <a:gd name="T8" fmla="*/ 39 w 40"/>
                <a:gd name="T9" fmla="*/ 40 h 51"/>
                <a:gd name="T10" fmla="*/ 40 w 40"/>
                <a:gd name="T11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1">
                  <a:moveTo>
                    <a:pt x="40" y="32"/>
                  </a:moveTo>
                  <a:cubicBezTo>
                    <a:pt x="40" y="32"/>
                    <a:pt x="31" y="0"/>
                    <a:pt x="18" y="3"/>
                  </a:cubicBezTo>
                  <a:cubicBezTo>
                    <a:pt x="5" y="6"/>
                    <a:pt x="0" y="21"/>
                    <a:pt x="1" y="33"/>
                  </a:cubicBezTo>
                  <a:cubicBezTo>
                    <a:pt x="2" y="42"/>
                    <a:pt x="26" y="51"/>
                    <a:pt x="26" y="51"/>
                  </a:cubicBezTo>
                  <a:cubicBezTo>
                    <a:pt x="39" y="40"/>
                    <a:pt x="39" y="40"/>
                    <a:pt x="39" y="40"/>
                  </a:cubicBezTo>
                  <a:lnTo>
                    <a:pt x="40" y="32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1" name="9Slide.vn 275">
              <a:extLst>
                <a:ext uri="{FF2B5EF4-FFF2-40B4-BE49-F238E27FC236}">
                  <a16:creationId xmlns:a16="http://schemas.microsoft.com/office/drawing/2014/main" id="{4010A23A-1748-4889-8ACD-B9F8E4F590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12263" y="4327525"/>
              <a:ext cx="368300" cy="509588"/>
            </a:xfrm>
            <a:custGeom>
              <a:avLst/>
              <a:gdLst>
                <a:gd name="T0" fmla="*/ 173 w 173"/>
                <a:gd name="T1" fmla="*/ 184 h 240"/>
                <a:gd name="T2" fmla="*/ 62 w 173"/>
                <a:gd name="T3" fmla="*/ 139 h 240"/>
                <a:gd name="T4" fmla="*/ 29 w 173"/>
                <a:gd name="T5" fmla="*/ 0 h 240"/>
                <a:gd name="T6" fmla="*/ 0 w 173"/>
                <a:gd name="T7" fmla="*/ 13 h 240"/>
                <a:gd name="T8" fmla="*/ 32 w 173"/>
                <a:gd name="T9" fmla="*/ 173 h 240"/>
                <a:gd name="T10" fmla="*/ 168 w 173"/>
                <a:gd name="T11" fmla="*/ 240 h 240"/>
                <a:gd name="T12" fmla="*/ 173 w 173"/>
                <a:gd name="T13" fmla="*/ 18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240">
                  <a:moveTo>
                    <a:pt x="173" y="184"/>
                  </a:moveTo>
                  <a:cubicBezTo>
                    <a:pt x="62" y="139"/>
                    <a:pt x="62" y="139"/>
                    <a:pt x="62" y="13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20" y="147"/>
                    <a:pt x="32" y="173"/>
                  </a:cubicBezTo>
                  <a:cubicBezTo>
                    <a:pt x="44" y="199"/>
                    <a:pt x="168" y="240"/>
                    <a:pt x="168" y="240"/>
                  </a:cubicBezTo>
                  <a:lnTo>
                    <a:pt x="173" y="184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2" name="9Slide.vn 276">
              <a:extLst>
                <a:ext uri="{FF2B5EF4-FFF2-40B4-BE49-F238E27FC236}">
                  <a16:creationId xmlns:a16="http://schemas.microsoft.com/office/drawing/2014/main" id="{A9883498-4859-46C8-BB1C-E36BF042AA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37713" y="4602163"/>
              <a:ext cx="150812" cy="182563"/>
            </a:xfrm>
            <a:custGeom>
              <a:avLst/>
              <a:gdLst>
                <a:gd name="T0" fmla="*/ 87 w 95"/>
                <a:gd name="T1" fmla="*/ 0 h 115"/>
                <a:gd name="T2" fmla="*/ 95 w 95"/>
                <a:gd name="T3" fmla="*/ 89 h 115"/>
                <a:gd name="T4" fmla="*/ 43 w 95"/>
                <a:gd name="T5" fmla="*/ 115 h 115"/>
                <a:gd name="T6" fmla="*/ 0 w 95"/>
                <a:gd name="T7" fmla="*/ 91 h 115"/>
                <a:gd name="T8" fmla="*/ 11 w 95"/>
                <a:gd name="T9" fmla="*/ 30 h 115"/>
                <a:gd name="T10" fmla="*/ 87 w 95"/>
                <a:gd name="T1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15">
                  <a:moveTo>
                    <a:pt x="87" y="0"/>
                  </a:moveTo>
                  <a:lnTo>
                    <a:pt x="95" y="89"/>
                  </a:lnTo>
                  <a:lnTo>
                    <a:pt x="43" y="115"/>
                  </a:lnTo>
                  <a:lnTo>
                    <a:pt x="0" y="91"/>
                  </a:lnTo>
                  <a:lnTo>
                    <a:pt x="11" y="3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3" name="9Slide.vn 277">
              <a:extLst>
                <a:ext uri="{FF2B5EF4-FFF2-40B4-BE49-F238E27FC236}">
                  <a16:creationId xmlns:a16="http://schemas.microsoft.com/office/drawing/2014/main" id="{72E21E8B-02DC-4E21-A770-E9889BD015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29763" y="4703763"/>
              <a:ext cx="379412" cy="617538"/>
            </a:xfrm>
            <a:custGeom>
              <a:avLst/>
              <a:gdLst>
                <a:gd name="T0" fmla="*/ 157 w 178"/>
                <a:gd name="T1" fmla="*/ 16 h 291"/>
                <a:gd name="T2" fmla="*/ 24 w 178"/>
                <a:gd name="T3" fmla="*/ 7 h 291"/>
                <a:gd name="T4" fmla="*/ 3 w 178"/>
                <a:gd name="T5" fmla="*/ 291 h 291"/>
                <a:gd name="T6" fmla="*/ 171 w 178"/>
                <a:gd name="T7" fmla="*/ 288 h 291"/>
                <a:gd name="T8" fmla="*/ 157 w 178"/>
                <a:gd name="T9" fmla="*/ 1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91">
                  <a:moveTo>
                    <a:pt x="157" y="16"/>
                  </a:moveTo>
                  <a:cubicBezTo>
                    <a:pt x="135" y="4"/>
                    <a:pt x="48" y="0"/>
                    <a:pt x="24" y="7"/>
                  </a:cubicBezTo>
                  <a:cubicBezTo>
                    <a:pt x="0" y="15"/>
                    <a:pt x="3" y="291"/>
                    <a:pt x="3" y="291"/>
                  </a:cubicBezTo>
                  <a:cubicBezTo>
                    <a:pt x="171" y="288"/>
                    <a:pt x="171" y="288"/>
                    <a:pt x="171" y="288"/>
                  </a:cubicBezTo>
                  <a:cubicBezTo>
                    <a:pt x="171" y="288"/>
                    <a:pt x="178" y="27"/>
                    <a:pt x="157" y="16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4" name="9Slide.vn 278">
              <a:extLst>
                <a:ext uri="{FF2B5EF4-FFF2-40B4-BE49-F238E27FC236}">
                  <a16:creationId xmlns:a16="http://schemas.microsoft.com/office/drawing/2014/main" id="{8D9E0A45-B0BD-4928-90AB-E92895E8C2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0200" y="4943475"/>
              <a:ext cx="87312" cy="107950"/>
            </a:xfrm>
            <a:custGeom>
              <a:avLst/>
              <a:gdLst>
                <a:gd name="T0" fmla="*/ 36 w 41"/>
                <a:gd name="T1" fmla="*/ 14 h 51"/>
                <a:gd name="T2" fmla="*/ 8 w 41"/>
                <a:gd name="T3" fmla="*/ 11 h 51"/>
                <a:gd name="T4" fmla="*/ 14 w 41"/>
                <a:gd name="T5" fmla="*/ 51 h 51"/>
                <a:gd name="T6" fmla="*/ 34 w 41"/>
                <a:gd name="T7" fmla="*/ 43 h 51"/>
                <a:gd name="T8" fmla="*/ 39 w 41"/>
                <a:gd name="T9" fmla="*/ 37 h 51"/>
                <a:gd name="T10" fmla="*/ 41 w 41"/>
                <a:gd name="T11" fmla="*/ 20 h 51"/>
                <a:gd name="T12" fmla="*/ 36 w 41"/>
                <a:gd name="T13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1">
                  <a:moveTo>
                    <a:pt x="36" y="14"/>
                  </a:moveTo>
                  <a:cubicBezTo>
                    <a:pt x="36" y="14"/>
                    <a:pt x="15" y="0"/>
                    <a:pt x="8" y="11"/>
                  </a:cubicBezTo>
                  <a:cubicBezTo>
                    <a:pt x="0" y="23"/>
                    <a:pt x="2" y="51"/>
                    <a:pt x="14" y="51"/>
                  </a:cubicBezTo>
                  <a:cubicBezTo>
                    <a:pt x="25" y="50"/>
                    <a:pt x="34" y="43"/>
                    <a:pt x="34" y="43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1" y="20"/>
                    <a:pt x="41" y="20"/>
                    <a:pt x="41" y="20"/>
                  </a:cubicBezTo>
                  <a:lnTo>
                    <a:pt x="36" y="14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5" name="9Slide.vn 279">
              <a:extLst>
                <a:ext uri="{FF2B5EF4-FFF2-40B4-BE49-F238E27FC236}">
                  <a16:creationId xmlns:a16="http://schemas.microsoft.com/office/drawing/2014/main" id="{E967BA5A-A4C0-4E7D-981B-88784EA38E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94813" y="4737100"/>
              <a:ext cx="581025" cy="314325"/>
            </a:xfrm>
            <a:custGeom>
              <a:avLst/>
              <a:gdLst>
                <a:gd name="T0" fmla="*/ 273 w 273"/>
                <a:gd name="T1" fmla="*/ 33 h 148"/>
                <a:gd name="T2" fmla="*/ 153 w 273"/>
                <a:gd name="T3" fmla="*/ 130 h 148"/>
                <a:gd name="T4" fmla="*/ 3 w 273"/>
                <a:gd name="T5" fmla="*/ 138 h 148"/>
                <a:gd name="T6" fmla="*/ 0 w 273"/>
                <a:gd name="T7" fmla="*/ 109 h 148"/>
                <a:gd name="T8" fmla="*/ 148 w 273"/>
                <a:gd name="T9" fmla="*/ 90 h 148"/>
                <a:gd name="T10" fmla="*/ 244 w 273"/>
                <a:gd name="T11" fmla="*/ 0 h 148"/>
                <a:gd name="T12" fmla="*/ 273 w 273"/>
                <a:gd name="T13" fmla="*/ 3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148">
                  <a:moveTo>
                    <a:pt x="273" y="33"/>
                  </a:moveTo>
                  <a:cubicBezTo>
                    <a:pt x="273" y="33"/>
                    <a:pt x="202" y="112"/>
                    <a:pt x="153" y="130"/>
                  </a:cubicBezTo>
                  <a:cubicBezTo>
                    <a:pt x="105" y="148"/>
                    <a:pt x="3" y="138"/>
                    <a:pt x="3" y="13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73" y="33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6" name="9Slide.vn 280">
              <a:extLst>
                <a:ext uri="{FF2B5EF4-FFF2-40B4-BE49-F238E27FC236}">
                  <a16:creationId xmlns:a16="http://schemas.microsoft.com/office/drawing/2014/main" id="{DDDBBBB3-6FAF-4FBF-8B55-6BD263E7816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82100" y="4259263"/>
              <a:ext cx="61912" cy="95250"/>
            </a:xfrm>
            <a:custGeom>
              <a:avLst/>
              <a:gdLst>
                <a:gd name="T0" fmla="*/ 15 w 29"/>
                <a:gd name="T1" fmla="*/ 0 h 45"/>
                <a:gd name="T2" fmla="*/ 2 w 29"/>
                <a:gd name="T3" fmla="*/ 15 h 45"/>
                <a:gd name="T4" fmla="*/ 19 w 29"/>
                <a:gd name="T5" fmla="*/ 39 h 45"/>
                <a:gd name="T6" fmla="*/ 15 w 29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5">
                  <a:moveTo>
                    <a:pt x="15" y="0"/>
                  </a:moveTo>
                  <a:cubicBezTo>
                    <a:pt x="15" y="0"/>
                    <a:pt x="4" y="5"/>
                    <a:pt x="2" y="15"/>
                  </a:cubicBezTo>
                  <a:cubicBezTo>
                    <a:pt x="0" y="25"/>
                    <a:pt x="9" y="45"/>
                    <a:pt x="19" y="39"/>
                  </a:cubicBezTo>
                  <a:cubicBezTo>
                    <a:pt x="29" y="33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7" name="9Slide.vn 281">
              <a:extLst>
                <a:ext uri="{FF2B5EF4-FFF2-40B4-BE49-F238E27FC236}">
                  <a16:creationId xmlns:a16="http://schemas.microsoft.com/office/drawing/2014/main" id="{BB85F155-4E88-43F7-8FD1-440B24BDE1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72638" y="4383088"/>
              <a:ext cx="80962" cy="84138"/>
            </a:xfrm>
            <a:custGeom>
              <a:avLst/>
              <a:gdLst>
                <a:gd name="T0" fmla="*/ 38 w 38"/>
                <a:gd name="T1" fmla="*/ 4 h 40"/>
                <a:gd name="T2" fmla="*/ 27 w 38"/>
                <a:gd name="T3" fmla="*/ 0 h 40"/>
                <a:gd name="T4" fmla="*/ 5 w 38"/>
                <a:gd name="T5" fmla="*/ 18 h 40"/>
                <a:gd name="T6" fmla="*/ 0 w 38"/>
                <a:gd name="T7" fmla="*/ 40 h 40"/>
                <a:gd name="T8" fmla="*/ 32 w 38"/>
                <a:gd name="T9" fmla="*/ 27 h 40"/>
                <a:gd name="T10" fmla="*/ 38 w 38"/>
                <a:gd name="T1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0">
                  <a:moveTo>
                    <a:pt x="38" y="4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9" y="7"/>
                    <a:pt x="5" y="18"/>
                  </a:cubicBezTo>
                  <a:cubicBezTo>
                    <a:pt x="1" y="29"/>
                    <a:pt x="0" y="40"/>
                    <a:pt x="0" y="40"/>
                  </a:cubicBezTo>
                  <a:cubicBezTo>
                    <a:pt x="32" y="27"/>
                    <a:pt x="32" y="27"/>
                    <a:pt x="32" y="27"/>
                  </a:cubicBezTo>
                  <a:lnTo>
                    <a:pt x="38" y="4"/>
                  </a:lnTo>
                  <a:close/>
                </a:path>
              </a:pathLst>
            </a:custGeom>
            <a:solidFill>
              <a:srgbClr val="6B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8" name="9Slide.vn 282">
              <a:extLst>
                <a:ext uri="{FF2B5EF4-FFF2-40B4-BE49-F238E27FC236}">
                  <a16:creationId xmlns:a16="http://schemas.microsoft.com/office/drawing/2014/main" id="{B37893C4-5624-46A6-B640-FA5A21F637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7700" y="4351338"/>
              <a:ext cx="325437" cy="382588"/>
            </a:xfrm>
            <a:custGeom>
              <a:avLst/>
              <a:gdLst>
                <a:gd name="T0" fmla="*/ 103 w 153"/>
                <a:gd name="T1" fmla="*/ 23 h 180"/>
                <a:gd name="T2" fmla="*/ 32 w 153"/>
                <a:gd name="T3" fmla="*/ 135 h 180"/>
                <a:gd name="T4" fmla="*/ 149 w 153"/>
                <a:gd name="T5" fmla="*/ 83 h 180"/>
                <a:gd name="T6" fmla="*/ 103 w 153"/>
                <a:gd name="T7" fmla="*/ 2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180">
                  <a:moveTo>
                    <a:pt x="103" y="23"/>
                  </a:moveTo>
                  <a:cubicBezTo>
                    <a:pt x="103" y="23"/>
                    <a:pt x="0" y="91"/>
                    <a:pt x="32" y="135"/>
                  </a:cubicBezTo>
                  <a:cubicBezTo>
                    <a:pt x="65" y="180"/>
                    <a:pt x="144" y="98"/>
                    <a:pt x="149" y="83"/>
                  </a:cubicBezTo>
                  <a:cubicBezTo>
                    <a:pt x="153" y="68"/>
                    <a:pt x="144" y="0"/>
                    <a:pt x="103" y="23"/>
                  </a:cubicBez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9" name="9Slide.vn 283">
              <a:extLst>
                <a:ext uri="{FF2B5EF4-FFF2-40B4-BE49-F238E27FC236}">
                  <a16:creationId xmlns:a16="http://schemas.microsoft.com/office/drawing/2014/main" id="{0FAFFBFF-BD67-4AE5-A845-C22DDB931A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32963" y="4354513"/>
              <a:ext cx="153987" cy="238125"/>
            </a:xfrm>
            <a:custGeom>
              <a:avLst/>
              <a:gdLst>
                <a:gd name="T0" fmla="*/ 0 w 72"/>
                <a:gd name="T1" fmla="*/ 29 h 112"/>
                <a:gd name="T2" fmla="*/ 14 w 72"/>
                <a:gd name="T3" fmla="*/ 9 h 112"/>
                <a:gd name="T4" fmla="*/ 32 w 72"/>
                <a:gd name="T5" fmla="*/ 4 h 112"/>
                <a:gd name="T6" fmla="*/ 57 w 72"/>
                <a:gd name="T7" fmla="*/ 38 h 112"/>
                <a:gd name="T8" fmla="*/ 57 w 72"/>
                <a:gd name="T9" fmla="*/ 60 h 112"/>
                <a:gd name="T10" fmla="*/ 69 w 72"/>
                <a:gd name="T11" fmla="*/ 65 h 112"/>
                <a:gd name="T12" fmla="*/ 64 w 72"/>
                <a:gd name="T13" fmla="*/ 86 h 112"/>
                <a:gd name="T14" fmla="*/ 31 w 72"/>
                <a:gd name="T15" fmla="*/ 112 h 112"/>
                <a:gd name="T16" fmla="*/ 42 w 72"/>
                <a:gd name="T17" fmla="*/ 62 h 112"/>
                <a:gd name="T18" fmla="*/ 11 w 72"/>
                <a:gd name="T19" fmla="*/ 43 h 112"/>
                <a:gd name="T20" fmla="*/ 0 w 72"/>
                <a:gd name="T21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12">
                  <a:moveTo>
                    <a:pt x="0" y="29"/>
                  </a:moveTo>
                  <a:cubicBezTo>
                    <a:pt x="2" y="27"/>
                    <a:pt x="5" y="19"/>
                    <a:pt x="14" y="9"/>
                  </a:cubicBezTo>
                  <a:cubicBezTo>
                    <a:pt x="24" y="0"/>
                    <a:pt x="32" y="4"/>
                    <a:pt x="32" y="4"/>
                  </a:cubicBezTo>
                  <a:cubicBezTo>
                    <a:pt x="32" y="4"/>
                    <a:pt x="52" y="18"/>
                    <a:pt x="57" y="38"/>
                  </a:cubicBezTo>
                  <a:cubicBezTo>
                    <a:pt x="62" y="57"/>
                    <a:pt x="57" y="60"/>
                    <a:pt x="57" y="60"/>
                  </a:cubicBezTo>
                  <a:cubicBezTo>
                    <a:pt x="57" y="60"/>
                    <a:pt x="67" y="63"/>
                    <a:pt x="69" y="65"/>
                  </a:cubicBezTo>
                  <a:cubicBezTo>
                    <a:pt x="72" y="66"/>
                    <a:pt x="70" y="77"/>
                    <a:pt x="64" y="86"/>
                  </a:cubicBezTo>
                  <a:cubicBezTo>
                    <a:pt x="59" y="95"/>
                    <a:pt x="31" y="112"/>
                    <a:pt x="31" y="112"/>
                  </a:cubicBezTo>
                  <a:cubicBezTo>
                    <a:pt x="31" y="112"/>
                    <a:pt x="41" y="72"/>
                    <a:pt x="42" y="62"/>
                  </a:cubicBezTo>
                  <a:cubicBezTo>
                    <a:pt x="35" y="57"/>
                    <a:pt x="11" y="43"/>
                    <a:pt x="11" y="43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6B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0" name="9Slide.vn 284">
              <a:extLst>
                <a:ext uri="{FF2B5EF4-FFF2-40B4-BE49-F238E27FC236}">
                  <a16:creationId xmlns:a16="http://schemas.microsoft.com/office/drawing/2014/main" id="{8B96E897-59A6-44EF-B965-4ADB39B57F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69475" y="4559300"/>
              <a:ext cx="73025" cy="68263"/>
            </a:xfrm>
            <a:custGeom>
              <a:avLst/>
              <a:gdLst>
                <a:gd name="T0" fmla="*/ 15 w 34"/>
                <a:gd name="T1" fmla="*/ 0 h 32"/>
                <a:gd name="T2" fmla="*/ 32 w 34"/>
                <a:gd name="T3" fmla="*/ 11 h 32"/>
                <a:gd name="T4" fmla="*/ 9 w 34"/>
                <a:gd name="T5" fmla="*/ 29 h 32"/>
                <a:gd name="T6" fmla="*/ 0 w 34"/>
                <a:gd name="T7" fmla="*/ 20 h 32"/>
                <a:gd name="T8" fmla="*/ 15 w 3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2">
                  <a:moveTo>
                    <a:pt x="15" y="0"/>
                  </a:moveTo>
                  <a:cubicBezTo>
                    <a:pt x="15" y="0"/>
                    <a:pt x="34" y="6"/>
                    <a:pt x="32" y="11"/>
                  </a:cubicBezTo>
                  <a:cubicBezTo>
                    <a:pt x="31" y="16"/>
                    <a:pt x="16" y="32"/>
                    <a:pt x="9" y="29"/>
                  </a:cubicBezTo>
                  <a:cubicBezTo>
                    <a:pt x="2" y="26"/>
                    <a:pt x="0" y="20"/>
                    <a:pt x="0" y="2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1" name="9Slide.vn 285">
              <a:extLst>
                <a:ext uri="{FF2B5EF4-FFF2-40B4-BE49-F238E27FC236}">
                  <a16:creationId xmlns:a16="http://schemas.microsoft.com/office/drawing/2014/main" id="{8BB51FE7-164F-4AFC-BF20-66226303A8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48838" y="4483100"/>
              <a:ext cx="55562" cy="41275"/>
            </a:xfrm>
            <a:custGeom>
              <a:avLst/>
              <a:gdLst>
                <a:gd name="T0" fmla="*/ 5 w 35"/>
                <a:gd name="T1" fmla="*/ 0 h 26"/>
                <a:gd name="T2" fmla="*/ 35 w 35"/>
                <a:gd name="T3" fmla="*/ 21 h 26"/>
                <a:gd name="T4" fmla="*/ 29 w 35"/>
                <a:gd name="T5" fmla="*/ 26 h 26"/>
                <a:gd name="T6" fmla="*/ 0 w 35"/>
                <a:gd name="T7" fmla="*/ 9 h 26"/>
                <a:gd name="T8" fmla="*/ 5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5" y="0"/>
                  </a:moveTo>
                  <a:lnTo>
                    <a:pt x="35" y="21"/>
                  </a:lnTo>
                  <a:lnTo>
                    <a:pt x="29" y="26"/>
                  </a:lnTo>
                  <a:lnTo>
                    <a:pt x="0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B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2" name="9Slide.vn 286">
              <a:extLst>
                <a:ext uri="{FF2B5EF4-FFF2-40B4-BE49-F238E27FC236}">
                  <a16:creationId xmlns:a16="http://schemas.microsoft.com/office/drawing/2014/main" id="{57CFB02E-A6C6-4527-B21E-ED77594F919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85338" y="4435475"/>
              <a:ext cx="55562" cy="42863"/>
            </a:xfrm>
            <a:custGeom>
              <a:avLst/>
              <a:gdLst>
                <a:gd name="T0" fmla="*/ 5 w 35"/>
                <a:gd name="T1" fmla="*/ 0 h 27"/>
                <a:gd name="T2" fmla="*/ 35 w 35"/>
                <a:gd name="T3" fmla="*/ 22 h 27"/>
                <a:gd name="T4" fmla="*/ 29 w 35"/>
                <a:gd name="T5" fmla="*/ 27 h 27"/>
                <a:gd name="T6" fmla="*/ 0 w 35"/>
                <a:gd name="T7" fmla="*/ 10 h 27"/>
                <a:gd name="T8" fmla="*/ 5 w 3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5" y="0"/>
                  </a:moveTo>
                  <a:lnTo>
                    <a:pt x="35" y="22"/>
                  </a:lnTo>
                  <a:lnTo>
                    <a:pt x="29" y="27"/>
                  </a:lnTo>
                  <a:lnTo>
                    <a:pt x="0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B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3" name="9Slide.vn 287">
              <a:extLst>
                <a:ext uri="{FF2B5EF4-FFF2-40B4-BE49-F238E27FC236}">
                  <a16:creationId xmlns:a16="http://schemas.microsoft.com/office/drawing/2014/main" id="{FF558C0D-51E2-4486-BE79-C169ED971F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47250" y="4365625"/>
              <a:ext cx="101600" cy="98425"/>
            </a:xfrm>
            <a:custGeom>
              <a:avLst/>
              <a:gdLst>
                <a:gd name="T0" fmla="*/ 0 w 48"/>
                <a:gd name="T1" fmla="*/ 25 h 46"/>
                <a:gd name="T2" fmla="*/ 13 w 48"/>
                <a:gd name="T3" fmla="*/ 4 h 46"/>
                <a:gd name="T4" fmla="*/ 20 w 48"/>
                <a:gd name="T5" fmla="*/ 0 h 46"/>
                <a:gd name="T6" fmla="*/ 46 w 48"/>
                <a:gd name="T7" fmla="*/ 31 h 46"/>
                <a:gd name="T8" fmla="*/ 44 w 48"/>
                <a:gd name="T9" fmla="*/ 46 h 46"/>
                <a:gd name="T10" fmla="*/ 7 w 48"/>
                <a:gd name="T11" fmla="*/ 36 h 46"/>
                <a:gd name="T12" fmla="*/ 0 w 48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6">
                  <a:moveTo>
                    <a:pt x="0" y="25"/>
                  </a:moveTo>
                  <a:cubicBezTo>
                    <a:pt x="0" y="25"/>
                    <a:pt x="8" y="6"/>
                    <a:pt x="13" y="4"/>
                  </a:cubicBezTo>
                  <a:cubicBezTo>
                    <a:pt x="18" y="1"/>
                    <a:pt x="20" y="0"/>
                    <a:pt x="20" y="0"/>
                  </a:cubicBezTo>
                  <a:cubicBezTo>
                    <a:pt x="20" y="0"/>
                    <a:pt x="43" y="23"/>
                    <a:pt x="46" y="31"/>
                  </a:cubicBezTo>
                  <a:cubicBezTo>
                    <a:pt x="48" y="38"/>
                    <a:pt x="44" y="46"/>
                    <a:pt x="44" y="46"/>
                  </a:cubicBezTo>
                  <a:cubicBezTo>
                    <a:pt x="44" y="46"/>
                    <a:pt x="9" y="37"/>
                    <a:pt x="7" y="36"/>
                  </a:cubicBezTo>
                  <a:cubicBezTo>
                    <a:pt x="5" y="3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7C3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4" name="9Slide.vn 288">
              <a:extLst>
                <a:ext uri="{FF2B5EF4-FFF2-40B4-BE49-F238E27FC236}">
                  <a16:creationId xmlns:a16="http://schemas.microsoft.com/office/drawing/2014/main" id="{8C6DCC91-B0FC-43E7-B7CA-40EAC1AC6FB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32963" y="4521200"/>
              <a:ext cx="42862" cy="33338"/>
            </a:xfrm>
            <a:custGeom>
              <a:avLst/>
              <a:gdLst>
                <a:gd name="T0" fmla="*/ 6 w 20"/>
                <a:gd name="T1" fmla="*/ 0 h 16"/>
                <a:gd name="T2" fmla="*/ 15 w 20"/>
                <a:gd name="T3" fmla="*/ 5 h 16"/>
                <a:gd name="T4" fmla="*/ 20 w 20"/>
                <a:gd name="T5" fmla="*/ 13 h 16"/>
                <a:gd name="T6" fmla="*/ 5 w 20"/>
                <a:gd name="T7" fmla="*/ 14 h 16"/>
                <a:gd name="T8" fmla="*/ 6 w 2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cubicBezTo>
                    <a:pt x="6" y="0"/>
                    <a:pt x="11" y="1"/>
                    <a:pt x="15" y="5"/>
                  </a:cubicBezTo>
                  <a:cubicBezTo>
                    <a:pt x="20" y="9"/>
                    <a:pt x="20" y="13"/>
                    <a:pt x="20" y="13"/>
                  </a:cubicBezTo>
                  <a:cubicBezTo>
                    <a:pt x="20" y="13"/>
                    <a:pt x="10" y="16"/>
                    <a:pt x="5" y="14"/>
                  </a:cubicBezTo>
                  <a:cubicBezTo>
                    <a:pt x="0" y="12"/>
                    <a:pt x="1" y="3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5" name="9Slide.vn 289">
              <a:extLst>
                <a:ext uri="{FF2B5EF4-FFF2-40B4-BE49-F238E27FC236}">
                  <a16:creationId xmlns:a16="http://schemas.microsoft.com/office/drawing/2014/main" id="{0FD364FE-1AD5-4285-B4FE-E5A58946D09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44075" y="4516438"/>
              <a:ext cx="34925" cy="33338"/>
            </a:xfrm>
            <a:custGeom>
              <a:avLst/>
              <a:gdLst>
                <a:gd name="T0" fmla="*/ 0 w 16"/>
                <a:gd name="T1" fmla="*/ 2 h 16"/>
                <a:gd name="T2" fmla="*/ 9 w 16"/>
                <a:gd name="T3" fmla="*/ 8 h 16"/>
                <a:gd name="T4" fmla="*/ 15 w 16"/>
                <a:gd name="T5" fmla="*/ 16 h 16"/>
                <a:gd name="T6" fmla="*/ 16 w 16"/>
                <a:gd name="T7" fmla="*/ 16 h 16"/>
                <a:gd name="T8" fmla="*/ 10 w 16"/>
                <a:gd name="T9" fmla="*/ 5 h 16"/>
                <a:gd name="T10" fmla="*/ 1 w 16"/>
                <a:gd name="T11" fmla="*/ 0 h 16"/>
                <a:gd name="T12" fmla="*/ 0 w 16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2"/>
                  </a:moveTo>
                  <a:cubicBezTo>
                    <a:pt x="0" y="2"/>
                    <a:pt x="7" y="5"/>
                    <a:pt x="9" y="8"/>
                  </a:cubicBezTo>
                  <a:cubicBezTo>
                    <a:pt x="11" y="10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0"/>
                    <a:pt x="10" y="5"/>
                  </a:cubicBezTo>
                  <a:cubicBezTo>
                    <a:pt x="3" y="0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B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6" name="9Slide.vn 290">
              <a:extLst>
                <a:ext uri="{FF2B5EF4-FFF2-40B4-BE49-F238E27FC236}">
                  <a16:creationId xmlns:a16="http://schemas.microsoft.com/office/drawing/2014/main" id="{5A4428CA-ACE0-49FE-8B80-A529634839A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42488" y="4524375"/>
              <a:ext cx="20637" cy="22225"/>
            </a:xfrm>
            <a:custGeom>
              <a:avLst/>
              <a:gdLst>
                <a:gd name="T0" fmla="*/ 9 w 10"/>
                <a:gd name="T1" fmla="*/ 7 h 10"/>
                <a:gd name="T2" fmla="*/ 3 w 10"/>
                <a:gd name="T3" fmla="*/ 9 h 10"/>
                <a:gd name="T4" fmla="*/ 1 w 10"/>
                <a:gd name="T5" fmla="*/ 3 h 10"/>
                <a:gd name="T6" fmla="*/ 7 w 10"/>
                <a:gd name="T7" fmla="*/ 1 h 10"/>
                <a:gd name="T8" fmla="*/ 9 w 10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7"/>
                  </a:moveTo>
                  <a:cubicBezTo>
                    <a:pt x="7" y="10"/>
                    <a:pt x="5" y="10"/>
                    <a:pt x="3" y="9"/>
                  </a:cubicBezTo>
                  <a:cubicBezTo>
                    <a:pt x="0" y="8"/>
                    <a:pt x="0" y="5"/>
                    <a:pt x="1" y="3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10" y="2"/>
                    <a:pt x="10" y="5"/>
                    <a:pt x="9" y="7"/>
                  </a:cubicBezTo>
                  <a:close/>
                </a:path>
              </a:pathLst>
            </a:custGeom>
            <a:solidFill>
              <a:srgbClr val="6B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7" name="9Slide.vn 291">
              <a:extLst>
                <a:ext uri="{FF2B5EF4-FFF2-40B4-BE49-F238E27FC236}">
                  <a16:creationId xmlns:a16="http://schemas.microsoft.com/office/drawing/2014/main" id="{6855F157-0C0A-4C65-AD1D-329CA474BD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67875" y="4476750"/>
              <a:ext cx="44450" cy="34925"/>
            </a:xfrm>
            <a:custGeom>
              <a:avLst/>
              <a:gdLst>
                <a:gd name="T0" fmla="*/ 7 w 21"/>
                <a:gd name="T1" fmla="*/ 0 h 17"/>
                <a:gd name="T2" fmla="*/ 16 w 21"/>
                <a:gd name="T3" fmla="*/ 6 h 17"/>
                <a:gd name="T4" fmla="*/ 21 w 21"/>
                <a:gd name="T5" fmla="*/ 13 h 17"/>
                <a:gd name="T6" fmla="*/ 5 w 21"/>
                <a:gd name="T7" fmla="*/ 15 h 17"/>
                <a:gd name="T8" fmla="*/ 7 w 2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7" y="0"/>
                  </a:moveTo>
                  <a:cubicBezTo>
                    <a:pt x="7" y="0"/>
                    <a:pt x="11" y="2"/>
                    <a:pt x="16" y="6"/>
                  </a:cubicBezTo>
                  <a:cubicBezTo>
                    <a:pt x="20" y="10"/>
                    <a:pt x="21" y="13"/>
                    <a:pt x="21" y="13"/>
                  </a:cubicBezTo>
                  <a:cubicBezTo>
                    <a:pt x="21" y="13"/>
                    <a:pt x="11" y="17"/>
                    <a:pt x="5" y="15"/>
                  </a:cubicBezTo>
                  <a:cubicBezTo>
                    <a:pt x="0" y="13"/>
                    <a:pt x="2" y="4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8" name="9Slide.vn 292">
              <a:extLst>
                <a:ext uri="{FF2B5EF4-FFF2-40B4-BE49-F238E27FC236}">
                  <a16:creationId xmlns:a16="http://schemas.microsoft.com/office/drawing/2014/main" id="{CD9C3FFB-B9B1-46AC-80A6-B1CC7FA659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78988" y="4471988"/>
              <a:ext cx="34925" cy="36513"/>
            </a:xfrm>
            <a:custGeom>
              <a:avLst/>
              <a:gdLst>
                <a:gd name="T0" fmla="*/ 0 w 17"/>
                <a:gd name="T1" fmla="*/ 2 h 17"/>
                <a:gd name="T2" fmla="*/ 9 w 17"/>
                <a:gd name="T3" fmla="*/ 9 h 17"/>
                <a:gd name="T4" fmla="*/ 16 w 17"/>
                <a:gd name="T5" fmla="*/ 17 h 17"/>
                <a:gd name="T6" fmla="*/ 17 w 17"/>
                <a:gd name="T7" fmla="*/ 16 h 17"/>
                <a:gd name="T8" fmla="*/ 10 w 17"/>
                <a:gd name="T9" fmla="*/ 6 h 17"/>
                <a:gd name="T10" fmla="*/ 2 w 17"/>
                <a:gd name="T11" fmla="*/ 1 h 17"/>
                <a:gd name="T12" fmla="*/ 0 w 17"/>
                <a:gd name="T1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0" y="2"/>
                  </a:moveTo>
                  <a:cubicBezTo>
                    <a:pt x="0" y="2"/>
                    <a:pt x="7" y="6"/>
                    <a:pt x="9" y="9"/>
                  </a:cubicBezTo>
                  <a:cubicBezTo>
                    <a:pt x="11" y="11"/>
                    <a:pt x="16" y="17"/>
                    <a:pt x="16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5" y="10"/>
                    <a:pt x="10" y="6"/>
                  </a:cubicBezTo>
                  <a:cubicBezTo>
                    <a:pt x="4" y="0"/>
                    <a:pt x="2" y="1"/>
                    <a:pt x="2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B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9" name="9Slide.vn 293">
              <a:extLst>
                <a:ext uri="{FF2B5EF4-FFF2-40B4-BE49-F238E27FC236}">
                  <a16:creationId xmlns:a16="http://schemas.microsoft.com/office/drawing/2014/main" id="{7CE17663-E750-46E9-ADF2-F24276A75E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75813" y="4483100"/>
              <a:ext cx="23812" cy="20638"/>
            </a:xfrm>
            <a:custGeom>
              <a:avLst/>
              <a:gdLst>
                <a:gd name="T0" fmla="*/ 9 w 11"/>
                <a:gd name="T1" fmla="*/ 7 h 10"/>
                <a:gd name="T2" fmla="*/ 3 w 11"/>
                <a:gd name="T3" fmla="*/ 9 h 10"/>
                <a:gd name="T4" fmla="*/ 2 w 11"/>
                <a:gd name="T5" fmla="*/ 2 h 10"/>
                <a:gd name="T6" fmla="*/ 8 w 11"/>
                <a:gd name="T7" fmla="*/ 1 h 10"/>
                <a:gd name="T8" fmla="*/ 9 w 11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7"/>
                  </a:moveTo>
                  <a:cubicBezTo>
                    <a:pt x="8" y="9"/>
                    <a:pt x="5" y="10"/>
                    <a:pt x="3" y="9"/>
                  </a:cubicBezTo>
                  <a:cubicBezTo>
                    <a:pt x="1" y="7"/>
                    <a:pt x="0" y="4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10" y="2"/>
                    <a:pt x="11" y="5"/>
                    <a:pt x="9" y="7"/>
                  </a:cubicBezTo>
                  <a:close/>
                </a:path>
              </a:pathLst>
            </a:custGeom>
            <a:solidFill>
              <a:srgbClr val="6B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0" name="9Slide.vn 294">
              <a:extLst>
                <a:ext uri="{FF2B5EF4-FFF2-40B4-BE49-F238E27FC236}">
                  <a16:creationId xmlns:a16="http://schemas.microsoft.com/office/drawing/2014/main" id="{7E3B4B97-901C-4E83-83AC-F43CCE7E19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2463" y="4489450"/>
              <a:ext cx="233362" cy="219075"/>
            </a:xfrm>
            <a:custGeom>
              <a:avLst/>
              <a:gdLst>
                <a:gd name="T0" fmla="*/ 51 w 110"/>
                <a:gd name="T1" fmla="*/ 0 h 103"/>
                <a:gd name="T2" fmla="*/ 14 w 110"/>
                <a:gd name="T3" fmla="*/ 47 h 103"/>
                <a:gd name="T4" fmla="*/ 5 w 110"/>
                <a:gd name="T5" fmla="*/ 87 h 103"/>
                <a:gd name="T6" fmla="*/ 74 w 110"/>
                <a:gd name="T7" fmla="*/ 95 h 103"/>
                <a:gd name="T8" fmla="*/ 110 w 110"/>
                <a:gd name="T9" fmla="*/ 59 h 103"/>
                <a:gd name="T10" fmla="*/ 61 w 110"/>
                <a:gd name="T11" fmla="*/ 32 h 103"/>
                <a:gd name="T12" fmla="*/ 51 w 110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3">
                  <a:moveTo>
                    <a:pt x="51" y="0"/>
                  </a:moveTo>
                  <a:cubicBezTo>
                    <a:pt x="51" y="0"/>
                    <a:pt x="23" y="31"/>
                    <a:pt x="14" y="47"/>
                  </a:cubicBezTo>
                  <a:cubicBezTo>
                    <a:pt x="5" y="64"/>
                    <a:pt x="0" y="78"/>
                    <a:pt x="5" y="87"/>
                  </a:cubicBezTo>
                  <a:cubicBezTo>
                    <a:pt x="10" y="96"/>
                    <a:pt x="56" y="103"/>
                    <a:pt x="74" y="95"/>
                  </a:cubicBezTo>
                  <a:cubicBezTo>
                    <a:pt x="92" y="87"/>
                    <a:pt x="110" y="59"/>
                    <a:pt x="110" y="59"/>
                  </a:cubicBezTo>
                  <a:cubicBezTo>
                    <a:pt x="110" y="59"/>
                    <a:pt x="83" y="57"/>
                    <a:pt x="61" y="32"/>
                  </a:cubicBezTo>
                  <a:cubicBezTo>
                    <a:pt x="42" y="11"/>
                    <a:pt x="51" y="0"/>
                    <a:pt x="51" y="0"/>
                  </a:cubicBezTo>
                  <a:close/>
                </a:path>
              </a:pathLst>
            </a:custGeom>
            <a:solidFill>
              <a:srgbClr val="6B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1" name="9Slide.vn 295">
              <a:extLst>
                <a:ext uri="{FF2B5EF4-FFF2-40B4-BE49-F238E27FC236}">
                  <a16:creationId xmlns:a16="http://schemas.microsoft.com/office/drawing/2014/main" id="{815DF7D2-65E1-4CF4-AFDE-015AAF6F0F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58338" y="4514850"/>
              <a:ext cx="185737" cy="176213"/>
            </a:xfrm>
            <a:custGeom>
              <a:avLst/>
              <a:gdLst>
                <a:gd name="T0" fmla="*/ 36 w 87"/>
                <a:gd name="T1" fmla="*/ 0 h 83"/>
                <a:gd name="T2" fmla="*/ 15 w 87"/>
                <a:gd name="T3" fmla="*/ 29 h 83"/>
                <a:gd name="T4" fmla="*/ 4 w 87"/>
                <a:gd name="T5" fmla="*/ 64 h 83"/>
                <a:gd name="T6" fmla="*/ 63 w 87"/>
                <a:gd name="T7" fmla="*/ 69 h 83"/>
                <a:gd name="T8" fmla="*/ 87 w 87"/>
                <a:gd name="T9" fmla="*/ 47 h 83"/>
                <a:gd name="T10" fmla="*/ 51 w 87"/>
                <a:gd name="T11" fmla="*/ 27 h 83"/>
                <a:gd name="T12" fmla="*/ 36 w 87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83">
                  <a:moveTo>
                    <a:pt x="36" y="0"/>
                  </a:moveTo>
                  <a:cubicBezTo>
                    <a:pt x="36" y="0"/>
                    <a:pt x="20" y="20"/>
                    <a:pt x="15" y="29"/>
                  </a:cubicBezTo>
                  <a:cubicBezTo>
                    <a:pt x="10" y="39"/>
                    <a:pt x="0" y="58"/>
                    <a:pt x="4" y="64"/>
                  </a:cubicBezTo>
                  <a:cubicBezTo>
                    <a:pt x="7" y="70"/>
                    <a:pt x="45" y="83"/>
                    <a:pt x="63" y="69"/>
                  </a:cubicBezTo>
                  <a:cubicBezTo>
                    <a:pt x="81" y="56"/>
                    <a:pt x="87" y="47"/>
                    <a:pt x="87" y="47"/>
                  </a:cubicBezTo>
                  <a:cubicBezTo>
                    <a:pt x="87" y="47"/>
                    <a:pt x="59" y="35"/>
                    <a:pt x="51" y="27"/>
                  </a:cubicBezTo>
                  <a:cubicBezTo>
                    <a:pt x="43" y="2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7C3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2" name="9Slide.vn 296">
              <a:extLst>
                <a:ext uri="{FF2B5EF4-FFF2-40B4-BE49-F238E27FC236}">
                  <a16:creationId xmlns:a16="http://schemas.microsoft.com/office/drawing/2014/main" id="{44020237-B211-4C8D-818E-4B521A8A9B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32950" y="4591050"/>
              <a:ext cx="84137" cy="55563"/>
            </a:xfrm>
            <a:custGeom>
              <a:avLst/>
              <a:gdLst>
                <a:gd name="T0" fmla="*/ 2 w 39"/>
                <a:gd name="T1" fmla="*/ 0 h 26"/>
                <a:gd name="T2" fmla="*/ 19 w 39"/>
                <a:gd name="T3" fmla="*/ 9 h 26"/>
                <a:gd name="T4" fmla="*/ 39 w 39"/>
                <a:gd name="T5" fmla="*/ 11 h 26"/>
                <a:gd name="T6" fmla="*/ 12 w 39"/>
                <a:gd name="T7" fmla="*/ 22 h 26"/>
                <a:gd name="T8" fmla="*/ 2 w 3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6">
                  <a:moveTo>
                    <a:pt x="2" y="0"/>
                  </a:moveTo>
                  <a:cubicBezTo>
                    <a:pt x="2" y="0"/>
                    <a:pt x="12" y="7"/>
                    <a:pt x="19" y="9"/>
                  </a:cubicBezTo>
                  <a:cubicBezTo>
                    <a:pt x="25" y="11"/>
                    <a:pt x="39" y="11"/>
                    <a:pt x="39" y="11"/>
                  </a:cubicBezTo>
                  <a:cubicBezTo>
                    <a:pt x="39" y="11"/>
                    <a:pt x="24" y="26"/>
                    <a:pt x="12" y="22"/>
                  </a:cubicBezTo>
                  <a:cubicBezTo>
                    <a:pt x="0" y="18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C6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3" name="9Slide.vn 297">
              <a:extLst>
                <a:ext uri="{FF2B5EF4-FFF2-40B4-BE49-F238E27FC236}">
                  <a16:creationId xmlns:a16="http://schemas.microsoft.com/office/drawing/2014/main" id="{6A874ED3-8962-4947-A882-B7B2D92913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4063" y="4598988"/>
              <a:ext cx="69850" cy="31750"/>
            </a:xfrm>
            <a:custGeom>
              <a:avLst/>
              <a:gdLst>
                <a:gd name="T0" fmla="*/ 2 w 33"/>
                <a:gd name="T1" fmla="*/ 0 h 15"/>
                <a:gd name="T2" fmla="*/ 0 w 33"/>
                <a:gd name="T3" fmla="*/ 6 h 15"/>
                <a:gd name="T4" fmla="*/ 24 w 33"/>
                <a:gd name="T5" fmla="*/ 15 h 15"/>
                <a:gd name="T6" fmla="*/ 33 w 33"/>
                <a:gd name="T7" fmla="*/ 8 h 15"/>
                <a:gd name="T8" fmla="*/ 15 w 33"/>
                <a:gd name="T9" fmla="*/ 5 h 15"/>
                <a:gd name="T10" fmla="*/ 2 w 3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5">
                  <a:moveTo>
                    <a:pt x="2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20" y="6"/>
                    <a:pt x="15" y="5"/>
                  </a:cubicBezTo>
                  <a:cubicBezTo>
                    <a:pt x="11" y="4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4" name="9Slide.vn 298">
              <a:extLst>
                <a:ext uri="{FF2B5EF4-FFF2-40B4-BE49-F238E27FC236}">
                  <a16:creationId xmlns:a16="http://schemas.microsoft.com/office/drawing/2014/main" id="{C65F2AB7-BCD8-415B-86E8-51F88E22C8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4063" y="4699000"/>
              <a:ext cx="142875" cy="85725"/>
            </a:xfrm>
            <a:custGeom>
              <a:avLst/>
              <a:gdLst>
                <a:gd name="T0" fmla="*/ 67 w 67"/>
                <a:gd name="T1" fmla="*/ 9 h 40"/>
                <a:gd name="T2" fmla="*/ 24 w 67"/>
                <a:gd name="T3" fmla="*/ 37 h 40"/>
                <a:gd name="T4" fmla="*/ 0 w 67"/>
                <a:gd name="T5" fmla="*/ 6 h 40"/>
                <a:gd name="T6" fmla="*/ 34 w 67"/>
                <a:gd name="T7" fmla="*/ 0 h 40"/>
                <a:gd name="T8" fmla="*/ 65 w 67"/>
                <a:gd name="T9" fmla="*/ 6 h 40"/>
                <a:gd name="T10" fmla="*/ 67 w 67"/>
                <a:gd name="T11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40">
                  <a:moveTo>
                    <a:pt x="67" y="9"/>
                  </a:moveTo>
                  <a:cubicBezTo>
                    <a:pt x="67" y="9"/>
                    <a:pt x="48" y="40"/>
                    <a:pt x="24" y="37"/>
                  </a:cubicBezTo>
                  <a:cubicBezTo>
                    <a:pt x="0" y="34"/>
                    <a:pt x="0" y="6"/>
                    <a:pt x="0" y="6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65" y="6"/>
                    <a:pt x="65" y="6"/>
                    <a:pt x="65" y="6"/>
                  </a:cubicBezTo>
                  <a:lnTo>
                    <a:pt x="67" y="9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5" name="9Slide.vn 299">
              <a:extLst>
                <a:ext uri="{FF2B5EF4-FFF2-40B4-BE49-F238E27FC236}">
                  <a16:creationId xmlns:a16="http://schemas.microsoft.com/office/drawing/2014/main" id="{377F1C9B-C22E-4ADA-9DE0-CC09CB744B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86925" y="4729163"/>
              <a:ext cx="193675" cy="201613"/>
            </a:xfrm>
            <a:custGeom>
              <a:avLst/>
              <a:gdLst>
                <a:gd name="T0" fmla="*/ 95 w 122"/>
                <a:gd name="T1" fmla="*/ 5 h 127"/>
                <a:gd name="T2" fmla="*/ 72 w 122"/>
                <a:gd name="T3" fmla="*/ 0 h 127"/>
                <a:gd name="T4" fmla="*/ 0 w 122"/>
                <a:gd name="T5" fmla="*/ 55 h 127"/>
                <a:gd name="T6" fmla="*/ 80 w 122"/>
                <a:gd name="T7" fmla="*/ 127 h 127"/>
                <a:gd name="T8" fmla="*/ 122 w 122"/>
                <a:gd name="T9" fmla="*/ 49 h 127"/>
                <a:gd name="T10" fmla="*/ 113 w 122"/>
                <a:gd name="T11" fmla="*/ 20 h 127"/>
                <a:gd name="T12" fmla="*/ 95 w 122"/>
                <a:gd name="T13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7">
                  <a:moveTo>
                    <a:pt x="95" y="5"/>
                  </a:moveTo>
                  <a:lnTo>
                    <a:pt x="72" y="0"/>
                  </a:lnTo>
                  <a:lnTo>
                    <a:pt x="0" y="55"/>
                  </a:lnTo>
                  <a:lnTo>
                    <a:pt x="80" y="127"/>
                  </a:lnTo>
                  <a:lnTo>
                    <a:pt x="122" y="49"/>
                  </a:lnTo>
                  <a:lnTo>
                    <a:pt x="113" y="20"/>
                  </a:lnTo>
                  <a:lnTo>
                    <a:pt x="95" y="5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6" name="9Slide.vn 300">
              <a:extLst>
                <a:ext uri="{FF2B5EF4-FFF2-40B4-BE49-F238E27FC236}">
                  <a16:creationId xmlns:a16="http://schemas.microsoft.com/office/drawing/2014/main" id="{8E1A8DAA-664B-480F-A95B-09E56D8397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29750" y="4656138"/>
              <a:ext cx="169862" cy="192088"/>
            </a:xfrm>
            <a:custGeom>
              <a:avLst/>
              <a:gdLst>
                <a:gd name="T0" fmla="*/ 107 w 107"/>
                <a:gd name="T1" fmla="*/ 37 h 121"/>
                <a:gd name="T2" fmla="*/ 28 w 107"/>
                <a:gd name="T3" fmla="*/ 0 h 121"/>
                <a:gd name="T4" fmla="*/ 0 w 107"/>
                <a:gd name="T5" fmla="*/ 89 h 121"/>
                <a:gd name="T6" fmla="*/ 85 w 107"/>
                <a:gd name="T7" fmla="*/ 121 h 121"/>
                <a:gd name="T8" fmla="*/ 107 w 107"/>
                <a:gd name="T9" fmla="*/ 3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21">
                  <a:moveTo>
                    <a:pt x="107" y="37"/>
                  </a:moveTo>
                  <a:lnTo>
                    <a:pt x="28" y="0"/>
                  </a:lnTo>
                  <a:lnTo>
                    <a:pt x="0" y="89"/>
                  </a:lnTo>
                  <a:lnTo>
                    <a:pt x="85" y="121"/>
                  </a:lnTo>
                  <a:lnTo>
                    <a:pt x="107" y="37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7" name="9Slide.vn 301">
              <a:extLst>
                <a:ext uri="{FF2B5EF4-FFF2-40B4-BE49-F238E27FC236}">
                  <a16:creationId xmlns:a16="http://schemas.microsoft.com/office/drawing/2014/main" id="{3000C179-38FC-4733-8A57-738E9EAB92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91700" y="6035675"/>
              <a:ext cx="65087" cy="31750"/>
            </a:xfrm>
            <a:custGeom>
              <a:avLst/>
              <a:gdLst>
                <a:gd name="T0" fmla="*/ 41 w 41"/>
                <a:gd name="T1" fmla="*/ 0 h 20"/>
                <a:gd name="T2" fmla="*/ 0 w 41"/>
                <a:gd name="T3" fmla="*/ 2 h 20"/>
                <a:gd name="T4" fmla="*/ 2 w 41"/>
                <a:gd name="T5" fmla="*/ 20 h 20"/>
                <a:gd name="T6" fmla="*/ 41 w 41"/>
                <a:gd name="T7" fmla="*/ 20 h 20"/>
                <a:gd name="T8" fmla="*/ 41 w 4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0">
                  <a:moveTo>
                    <a:pt x="41" y="0"/>
                  </a:moveTo>
                  <a:lnTo>
                    <a:pt x="0" y="2"/>
                  </a:lnTo>
                  <a:lnTo>
                    <a:pt x="2" y="20"/>
                  </a:lnTo>
                  <a:lnTo>
                    <a:pt x="41" y="2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7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8" name="9Slide.vn 302">
              <a:extLst>
                <a:ext uri="{FF2B5EF4-FFF2-40B4-BE49-F238E27FC236}">
                  <a16:creationId xmlns:a16="http://schemas.microsoft.com/office/drawing/2014/main" id="{154E6C79-5EA8-4129-942C-796D89E7B6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51988" y="6035675"/>
              <a:ext cx="66675" cy="31750"/>
            </a:xfrm>
            <a:custGeom>
              <a:avLst/>
              <a:gdLst>
                <a:gd name="T0" fmla="*/ 42 w 42"/>
                <a:gd name="T1" fmla="*/ 0 h 20"/>
                <a:gd name="T2" fmla="*/ 0 w 42"/>
                <a:gd name="T3" fmla="*/ 2 h 20"/>
                <a:gd name="T4" fmla="*/ 3 w 42"/>
                <a:gd name="T5" fmla="*/ 20 h 20"/>
                <a:gd name="T6" fmla="*/ 42 w 42"/>
                <a:gd name="T7" fmla="*/ 20 h 20"/>
                <a:gd name="T8" fmla="*/ 42 w 4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">
                  <a:moveTo>
                    <a:pt x="42" y="0"/>
                  </a:moveTo>
                  <a:lnTo>
                    <a:pt x="0" y="2"/>
                  </a:lnTo>
                  <a:lnTo>
                    <a:pt x="3" y="20"/>
                  </a:lnTo>
                  <a:lnTo>
                    <a:pt x="42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7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C83A5C9-61C8-49C2-A0F3-EBC8C2A7F45A}"/>
              </a:ext>
            </a:extLst>
          </p:cNvPr>
          <p:cNvSpPr txBox="1"/>
          <p:nvPr/>
        </p:nvSpPr>
        <p:spPr>
          <a:xfrm>
            <a:off x="2284024" y="-106936"/>
            <a:ext cx="9117401" cy="21236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6600" b="1" dirty="0">
                <a:solidFill>
                  <a:schemeClr val="accent4">
                    <a:lumMod val="75000"/>
                  </a:schemeClr>
                </a:solidFill>
                <a:cs typeface="Segoe UI" panose="020B0502040204020203" pitchFamily="34" charset="0"/>
              </a:rPr>
              <a:t>Project Management </a:t>
            </a:r>
          </a:p>
          <a:p>
            <a:pPr lvl="0" algn="ctr">
              <a:defRPr/>
            </a:pPr>
            <a:r>
              <a:rPr lang="en-US" sz="6600" b="1" dirty="0">
                <a:solidFill>
                  <a:schemeClr val="accent4">
                    <a:lumMod val="75000"/>
                  </a:schemeClr>
                </a:solidFill>
                <a:cs typeface="Segoe UI" panose="020B0502040204020203" pitchFamily="34" charset="0"/>
              </a:rPr>
              <a:t>					With </a:t>
            </a:r>
            <a:r>
              <a:rPr lang="en-US" sz="6600" b="1" dirty="0">
                <a:solidFill>
                  <a:schemeClr val="bg2">
                    <a:lumMod val="25000"/>
                  </a:schemeClr>
                </a:solidFill>
                <a:latin typeface="Calibri" panose="020F0502020204030204"/>
                <a:cs typeface="Segoe UI" panose="020B0502040204020203" pitchFamily="34" charset="0"/>
              </a:rPr>
              <a:t>AGILE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475C467D-5BB7-45E4-97A4-906C93E26D81}"/>
              </a:ext>
            </a:extLst>
          </p:cNvPr>
          <p:cNvSpPr/>
          <p:nvPr/>
        </p:nvSpPr>
        <p:spPr>
          <a:xfrm>
            <a:off x="11058571" y="5724007"/>
            <a:ext cx="1123950" cy="112395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1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31A56ACD-4E25-4F96-9EDC-556989DC1763}"/>
              </a:ext>
            </a:extLst>
          </p:cNvPr>
          <p:cNvSpPr/>
          <p:nvPr/>
        </p:nvSpPr>
        <p:spPr>
          <a:xfrm>
            <a:off x="10432416" y="5110461"/>
            <a:ext cx="635634" cy="635634"/>
          </a:xfrm>
          <a:prstGeom prst="rect">
            <a:avLst/>
          </a:prstGeom>
          <a:solidFill>
            <a:schemeClr val="bg1">
              <a:lumMod val="9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439B0BFF-2E5D-4400-9E3D-CD050B225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43" y="4117615"/>
            <a:ext cx="1780977" cy="675326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C245FA97-4EA7-4774-8130-114C6EE128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2" y="6009461"/>
            <a:ext cx="1780977" cy="675326"/>
          </a:xfrm>
          <a:prstGeom prst="rect">
            <a:avLst/>
          </a:prstGeom>
        </p:spPr>
      </p:pic>
      <p:grpSp>
        <p:nvGrpSpPr>
          <p:cNvPr id="774" name="9Slide.vn 93">
            <a:extLst>
              <a:ext uri="{FF2B5EF4-FFF2-40B4-BE49-F238E27FC236}">
                <a16:creationId xmlns:a16="http://schemas.microsoft.com/office/drawing/2014/main" id="{751CE877-2D45-4AD1-AA3D-CC660F7945F4}"/>
              </a:ext>
            </a:extLst>
          </p:cNvPr>
          <p:cNvGrpSpPr/>
          <p:nvPr/>
        </p:nvGrpSpPr>
        <p:grpSpPr>
          <a:xfrm>
            <a:off x="5360718" y="4019849"/>
            <a:ext cx="3041650" cy="1949450"/>
            <a:chOff x="8570912" y="3995738"/>
            <a:chExt cx="3041650" cy="194945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775" name="9Slide.vn 94">
              <a:extLst>
                <a:ext uri="{FF2B5EF4-FFF2-40B4-BE49-F238E27FC236}">
                  <a16:creationId xmlns:a16="http://schemas.microsoft.com/office/drawing/2014/main" id="{382426B9-F452-4FFA-929A-CAC09CA622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66175" y="5464176"/>
              <a:ext cx="39687" cy="76200"/>
            </a:xfrm>
            <a:custGeom>
              <a:avLst/>
              <a:gdLst>
                <a:gd name="T0" fmla="*/ 18 w 18"/>
                <a:gd name="T1" fmla="*/ 0 h 36"/>
                <a:gd name="T2" fmla="*/ 3 w 18"/>
                <a:gd name="T3" fmla="*/ 16 h 36"/>
                <a:gd name="T4" fmla="*/ 16 w 18"/>
                <a:gd name="T5" fmla="*/ 36 h 36"/>
                <a:gd name="T6" fmla="*/ 18 w 1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6">
                  <a:moveTo>
                    <a:pt x="18" y="0"/>
                  </a:moveTo>
                  <a:cubicBezTo>
                    <a:pt x="18" y="0"/>
                    <a:pt x="6" y="3"/>
                    <a:pt x="3" y="16"/>
                  </a:cubicBezTo>
                  <a:cubicBezTo>
                    <a:pt x="0" y="29"/>
                    <a:pt x="16" y="36"/>
                    <a:pt x="16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EE5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6" name="9Slide.vn 95">
              <a:extLst>
                <a:ext uri="{FF2B5EF4-FFF2-40B4-BE49-F238E27FC236}">
                  <a16:creationId xmlns:a16="http://schemas.microsoft.com/office/drawing/2014/main" id="{C55AA957-3E83-4D4E-BF1B-8446245CFD9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36237" y="4303713"/>
              <a:ext cx="365125" cy="60325"/>
            </a:xfrm>
            <a:custGeom>
              <a:avLst/>
              <a:gdLst>
                <a:gd name="T0" fmla="*/ 171 w 171"/>
                <a:gd name="T1" fmla="*/ 16 h 28"/>
                <a:gd name="T2" fmla="*/ 140 w 171"/>
                <a:gd name="T3" fmla="*/ 5 h 28"/>
                <a:gd name="T4" fmla="*/ 7 w 171"/>
                <a:gd name="T5" fmla="*/ 12 h 28"/>
                <a:gd name="T6" fmla="*/ 0 w 171"/>
                <a:gd name="T7" fmla="*/ 28 h 28"/>
                <a:gd name="T8" fmla="*/ 171 w 171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8">
                  <a:moveTo>
                    <a:pt x="171" y="16"/>
                  </a:moveTo>
                  <a:cubicBezTo>
                    <a:pt x="171" y="16"/>
                    <a:pt x="168" y="10"/>
                    <a:pt x="140" y="5"/>
                  </a:cubicBezTo>
                  <a:cubicBezTo>
                    <a:pt x="113" y="0"/>
                    <a:pt x="13" y="2"/>
                    <a:pt x="7" y="12"/>
                  </a:cubicBezTo>
                  <a:cubicBezTo>
                    <a:pt x="1" y="22"/>
                    <a:pt x="0" y="28"/>
                    <a:pt x="0" y="28"/>
                  </a:cubicBezTo>
                  <a:lnTo>
                    <a:pt x="171" y="16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7" name="9Slide.vn 96">
              <a:extLst>
                <a:ext uri="{FF2B5EF4-FFF2-40B4-BE49-F238E27FC236}">
                  <a16:creationId xmlns:a16="http://schemas.microsoft.com/office/drawing/2014/main" id="{A0222099-E12C-4EFD-9B72-89D7FE556F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39200" y="5381626"/>
              <a:ext cx="1720850" cy="157163"/>
            </a:xfrm>
            <a:prstGeom prst="rect">
              <a:avLst/>
            </a:prstGeom>
            <a:solidFill>
              <a:srgbClr val="181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8" name="9Slide.vn 97">
              <a:extLst>
                <a:ext uri="{FF2B5EF4-FFF2-40B4-BE49-F238E27FC236}">
                  <a16:creationId xmlns:a16="http://schemas.microsoft.com/office/drawing/2014/main" id="{9245E95F-39CB-43BF-AE81-1D111F4C9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29875" y="4321176"/>
              <a:ext cx="1039812" cy="1357313"/>
            </a:xfrm>
            <a:custGeom>
              <a:avLst/>
              <a:gdLst>
                <a:gd name="T0" fmla="*/ 0 w 488"/>
                <a:gd name="T1" fmla="*/ 17 h 639"/>
                <a:gd name="T2" fmla="*/ 10 w 488"/>
                <a:gd name="T3" fmla="*/ 639 h 639"/>
                <a:gd name="T4" fmla="*/ 488 w 488"/>
                <a:gd name="T5" fmla="*/ 639 h 639"/>
                <a:gd name="T6" fmla="*/ 471 w 488"/>
                <a:gd name="T7" fmla="*/ 363 h 639"/>
                <a:gd name="T8" fmla="*/ 309 w 488"/>
                <a:gd name="T9" fmla="*/ 0 h 639"/>
                <a:gd name="T10" fmla="*/ 0 w 488"/>
                <a:gd name="T11" fmla="*/ 17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639">
                  <a:moveTo>
                    <a:pt x="0" y="17"/>
                  </a:moveTo>
                  <a:cubicBezTo>
                    <a:pt x="10" y="639"/>
                    <a:pt x="10" y="639"/>
                    <a:pt x="10" y="639"/>
                  </a:cubicBezTo>
                  <a:cubicBezTo>
                    <a:pt x="488" y="639"/>
                    <a:pt x="488" y="639"/>
                    <a:pt x="488" y="639"/>
                  </a:cubicBezTo>
                  <a:cubicBezTo>
                    <a:pt x="488" y="639"/>
                    <a:pt x="483" y="474"/>
                    <a:pt x="471" y="363"/>
                  </a:cubicBezTo>
                  <a:cubicBezTo>
                    <a:pt x="459" y="253"/>
                    <a:pt x="309" y="0"/>
                    <a:pt x="309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9" name="9Slide.vn 98">
              <a:extLst>
                <a:ext uri="{FF2B5EF4-FFF2-40B4-BE49-F238E27FC236}">
                  <a16:creationId xmlns:a16="http://schemas.microsoft.com/office/drawing/2014/main" id="{CA46FB74-5A57-4CBC-8BAF-97D2CD7541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20362" y="4395788"/>
              <a:ext cx="808037" cy="603250"/>
            </a:xfrm>
            <a:custGeom>
              <a:avLst/>
              <a:gdLst>
                <a:gd name="T0" fmla="*/ 0 w 380"/>
                <a:gd name="T1" fmla="*/ 12 h 284"/>
                <a:gd name="T2" fmla="*/ 242 w 380"/>
                <a:gd name="T3" fmla="*/ 0 h 284"/>
                <a:gd name="T4" fmla="*/ 380 w 380"/>
                <a:gd name="T5" fmla="*/ 284 h 284"/>
                <a:gd name="T6" fmla="*/ 24 w 380"/>
                <a:gd name="T7" fmla="*/ 284 h 284"/>
                <a:gd name="T8" fmla="*/ 0 w 380"/>
                <a:gd name="T9" fmla="*/ 1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284">
                  <a:moveTo>
                    <a:pt x="0" y="12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242" y="0"/>
                    <a:pt x="349" y="153"/>
                    <a:pt x="380" y="284"/>
                  </a:cubicBezTo>
                  <a:cubicBezTo>
                    <a:pt x="330" y="284"/>
                    <a:pt x="24" y="284"/>
                    <a:pt x="24" y="284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0" name="9Slide.vn 99">
              <a:extLst>
                <a:ext uri="{FF2B5EF4-FFF2-40B4-BE49-F238E27FC236}">
                  <a16:creationId xmlns:a16="http://schemas.microsoft.com/office/drawing/2014/main" id="{EA59B017-BBDF-4C23-B59C-6965D94BE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58287" y="5411788"/>
              <a:ext cx="534987" cy="533400"/>
            </a:xfrm>
            <a:prstGeom prst="ellipse">
              <a:avLst/>
            </a:pr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1" name="9Slide.vn 100">
              <a:extLst>
                <a:ext uri="{FF2B5EF4-FFF2-40B4-BE49-F238E27FC236}">
                  <a16:creationId xmlns:a16="http://schemas.microsoft.com/office/drawing/2014/main" id="{83ED7E47-1999-47D5-99C2-FDACE67962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88462" y="5540376"/>
              <a:ext cx="274637" cy="274638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2" name="9Slide.vn 101">
              <a:extLst>
                <a:ext uri="{FF2B5EF4-FFF2-40B4-BE49-F238E27FC236}">
                  <a16:creationId xmlns:a16="http://schemas.microsoft.com/office/drawing/2014/main" id="{563A0E53-4D80-49FF-8ABD-9FE964E625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07575" y="5430838"/>
              <a:ext cx="592137" cy="257175"/>
            </a:xfrm>
            <a:custGeom>
              <a:avLst/>
              <a:gdLst>
                <a:gd name="T0" fmla="*/ 0 w 373"/>
                <a:gd name="T1" fmla="*/ 0 h 162"/>
                <a:gd name="T2" fmla="*/ 373 w 373"/>
                <a:gd name="T3" fmla="*/ 0 h 162"/>
                <a:gd name="T4" fmla="*/ 373 w 373"/>
                <a:gd name="T5" fmla="*/ 156 h 162"/>
                <a:gd name="T6" fmla="*/ 0 w 373"/>
                <a:gd name="T7" fmla="*/ 162 h 162"/>
                <a:gd name="T8" fmla="*/ 0 w 373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162">
                  <a:moveTo>
                    <a:pt x="0" y="0"/>
                  </a:moveTo>
                  <a:lnTo>
                    <a:pt x="373" y="0"/>
                  </a:lnTo>
                  <a:lnTo>
                    <a:pt x="373" y="156"/>
                  </a:lnTo>
                  <a:lnTo>
                    <a:pt x="0" y="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3" name="9Slide.vn 102">
              <a:extLst>
                <a:ext uri="{FF2B5EF4-FFF2-40B4-BE49-F238E27FC236}">
                  <a16:creationId xmlns:a16="http://schemas.microsoft.com/office/drawing/2014/main" id="{54CEC7B7-0E68-42C5-9B3E-54FA783612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95075" y="5557838"/>
              <a:ext cx="204787" cy="168275"/>
            </a:xfrm>
            <a:custGeom>
              <a:avLst/>
              <a:gdLst>
                <a:gd name="T0" fmla="*/ 0 w 129"/>
                <a:gd name="T1" fmla="*/ 0 h 106"/>
                <a:gd name="T2" fmla="*/ 129 w 129"/>
                <a:gd name="T3" fmla="*/ 0 h 106"/>
                <a:gd name="T4" fmla="*/ 118 w 129"/>
                <a:gd name="T5" fmla="*/ 100 h 106"/>
                <a:gd name="T6" fmla="*/ 0 w 129"/>
                <a:gd name="T7" fmla="*/ 106 h 106"/>
                <a:gd name="T8" fmla="*/ 0 w 12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06">
                  <a:moveTo>
                    <a:pt x="0" y="0"/>
                  </a:moveTo>
                  <a:lnTo>
                    <a:pt x="129" y="0"/>
                  </a:lnTo>
                  <a:lnTo>
                    <a:pt x="118" y="100"/>
                  </a:lnTo>
                  <a:lnTo>
                    <a:pt x="0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4" name="9Slide.vn 103">
              <a:extLst>
                <a:ext uri="{FF2B5EF4-FFF2-40B4-BE49-F238E27FC236}">
                  <a16:creationId xmlns:a16="http://schemas.microsoft.com/office/drawing/2014/main" id="{6B1534D1-5647-4133-ABD2-0689E866C9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50637" y="5299076"/>
              <a:ext cx="52387" cy="188913"/>
            </a:xfrm>
            <a:custGeom>
              <a:avLst/>
              <a:gdLst>
                <a:gd name="T0" fmla="*/ 0 w 33"/>
                <a:gd name="T1" fmla="*/ 0 h 119"/>
                <a:gd name="T2" fmla="*/ 23 w 33"/>
                <a:gd name="T3" fmla="*/ 2 h 119"/>
                <a:gd name="T4" fmla="*/ 33 w 33"/>
                <a:gd name="T5" fmla="*/ 119 h 119"/>
                <a:gd name="T6" fmla="*/ 8 w 33"/>
                <a:gd name="T7" fmla="*/ 119 h 119"/>
                <a:gd name="T8" fmla="*/ 0 w 33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9">
                  <a:moveTo>
                    <a:pt x="0" y="0"/>
                  </a:moveTo>
                  <a:lnTo>
                    <a:pt x="23" y="2"/>
                  </a:lnTo>
                  <a:lnTo>
                    <a:pt x="33" y="119"/>
                  </a:lnTo>
                  <a:lnTo>
                    <a:pt x="8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5" name="9Slide.vn 104">
              <a:extLst>
                <a:ext uri="{FF2B5EF4-FFF2-40B4-BE49-F238E27FC236}">
                  <a16:creationId xmlns:a16="http://schemas.microsoft.com/office/drawing/2014/main" id="{11BDC71E-C801-4A6A-9DF9-78DFD8C6C9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88737" y="5330826"/>
              <a:ext cx="38100" cy="146050"/>
            </a:xfrm>
            <a:custGeom>
              <a:avLst/>
              <a:gdLst>
                <a:gd name="T0" fmla="*/ 0 w 18"/>
                <a:gd name="T1" fmla="*/ 0 h 69"/>
                <a:gd name="T2" fmla="*/ 17 w 18"/>
                <a:gd name="T3" fmla="*/ 35 h 69"/>
                <a:gd name="T4" fmla="*/ 6 w 18"/>
                <a:gd name="T5" fmla="*/ 69 h 69"/>
                <a:gd name="T6" fmla="*/ 0 w 1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9">
                  <a:moveTo>
                    <a:pt x="0" y="0"/>
                  </a:moveTo>
                  <a:cubicBezTo>
                    <a:pt x="0" y="0"/>
                    <a:pt x="17" y="9"/>
                    <a:pt x="17" y="35"/>
                  </a:cubicBezTo>
                  <a:cubicBezTo>
                    <a:pt x="18" y="63"/>
                    <a:pt x="6" y="69"/>
                    <a:pt x="6" y="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6" name="9Slide.vn 105">
              <a:extLst>
                <a:ext uri="{FF2B5EF4-FFF2-40B4-BE49-F238E27FC236}">
                  <a16:creationId xmlns:a16="http://schemas.microsoft.com/office/drawing/2014/main" id="{4F7B4DF5-D3D3-4E7B-B645-728C2E1431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69600" y="4810126"/>
              <a:ext cx="590550" cy="441325"/>
            </a:xfrm>
            <a:custGeom>
              <a:avLst/>
              <a:gdLst>
                <a:gd name="T0" fmla="*/ 263 w 278"/>
                <a:gd name="T1" fmla="*/ 89 h 208"/>
                <a:gd name="T2" fmla="*/ 278 w 278"/>
                <a:gd name="T3" fmla="*/ 208 h 208"/>
                <a:gd name="T4" fmla="*/ 177 w 278"/>
                <a:gd name="T5" fmla="*/ 208 h 208"/>
                <a:gd name="T6" fmla="*/ 127 w 278"/>
                <a:gd name="T7" fmla="*/ 116 h 208"/>
                <a:gd name="T8" fmla="*/ 0 w 278"/>
                <a:gd name="T9" fmla="*/ 89 h 208"/>
                <a:gd name="T10" fmla="*/ 32 w 278"/>
                <a:gd name="T11" fmla="*/ 0 h 208"/>
                <a:gd name="T12" fmla="*/ 263 w 278"/>
                <a:gd name="T13" fmla="*/ 8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208">
                  <a:moveTo>
                    <a:pt x="263" y="89"/>
                  </a:moveTo>
                  <a:cubicBezTo>
                    <a:pt x="278" y="208"/>
                    <a:pt x="278" y="208"/>
                    <a:pt x="278" y="208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7" y="208"/>
                    <a:pt x="174" y="143"/>
                    <a:pt x="127" y="116"/>
                  </a:cubicBezTo>
                  <a:cubicBezTo>
                    <a:pt x="81" y="89"/>
                    <a:pt x="0" y="89"/>
                    <a:pt x="0" y="89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263" y="89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7" name="9Slide.vn 106">
              <a:extLst>
                <a:ext uri="{FF2B5EF4-FFF2-40B4-BE49-F238E27FC236}">
                  <a16:creationId xmlns:a16="http://schemas.microsoft.com/office/drawing/2014/main" id="{0A91E2F5-F4F6-4528-8E01-2717D3994E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01100" y="5438776"/>
              <a:ext cx="61912" cy="261938"/>
            </a:xfrm>
            <a:custGeom>
              <a:avLst/>
              <a:gdLst>
                <a:gd name="T0" fmla="*/ 0 w 39"/>
                <a:gd name="T1" fmla="*/ 0 h 165"/>
                <a:gd name="T2" fmla="*/ 39 w 39"/>
                <a:gd name="T3" fmla="*/ 0 h 165"/>
                <a:gd name="T4" fmla="*/ 33 w 39"/>
                <a:gd name="T5" fmla="*/ 165 h 165"/>
                <a:gd name="T6" fmla="*/ 0 w 39"/>
                <a:gd name="T7" fmla="*/ 161 h 165"/>
                <a:gd name="T8" fmla="*/ 0 w 39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5">
                  <a:moveTo>
                    <a:pt x="0" y="0"/>
                  </a:moveTo>
                  <a:lnTo>
                    <a:pt x="39" y="0"/>
                  </a:lnTo>
                  <a:lnTo>
                    <a:pt x="33" y="165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8" name="9Slide.vn 107">
              <a:extLst>
                <a:ext uri="{FF2B5EF4-FFF2-40B4-BE49-F238E27FC236}">
                  <a16:creationId xmlns:a16="http://schemas.microsoft.com/office/drawing/2014/main" id="{AF004085-8EC6-42B7-A8DA-C9F015555B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7512" y="5032376"/>
              <a:ext cx="725487" cy="584200"/>
            </a:xfrm>
            <a:custGeom>
              <a:avLst/>
              <a:gdLst>
                <a:gd name="T0" fmla="*/ 0 w 341"/>
                <a:gd name="T1" fmla="*/ 8 h 275"/>
                <a:gd name="T2" fmla="*/ 13 w 341"/>
                <a:gd name="T3" fmla="*/ 169 h 275"/>
                <a:gd name="T4" fmla="*/ 155 w 341"/>
                <a:gd name="T5" fmla="*/ 157 h 275"/>
                <a:gd name="T6" fmla="*/ 258 w 341"/>
                <a:gd name="T7" fmla="*/ 275 h 275"/>
                <a:gd name="T8" fmla="*/ 341 w 341"/>
                <a:gd name="T9" fmla="*/ 275 h 275"/>
                <a:gd name="T10" fmla="*/ 341 w 341"/>
                <a:gd name="T11" fmla="*/ 121 h 275"/>
                <a:gd name="T12" fmla="*/ 253 w 341"/>
                <a:gd name="T13" fmla="*/ 121 h 275"/>
                <a:gd name="T14" fmla="*/ 206 w 341"/>
                <a:gd name="T15" fmla="*/ 31 h 275"/>
                <a:gd name="T16" fmla="*/ 0 w 341"/>
                <a:gd name="T17" fmla="*/ 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275">
                  <a:moveTo>
                    <a:pt x="0" y="8"/>
                  </a:move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94" y="132"/>
                    <a:pt x="155" y="157"/>
                  </a:cubicBezTo>
                  <a:cubicBezTo>
                    <a:pt x="217" y="181"/>
                    <a:pt x="258" y="275"/>
                    <a:pt x="258" y="275"/>
                  </a:cubicBezTo>
                  <a:cubicBezTo>
                    <a:pt x="341" y="275"/>
                    <a:pt x="341" y="275"/>
                    <a:pt x="341" y="275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53" y="121"/>
                    <a:pt x="243" y="63"/>
                    <a:pt x="206" y="31"/>
                  </a:cubicBezTo>
                  <a:cubicBezTo>
                    <a:pt x="170" y="0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F7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9" name="9Slide.vn 108">
              <a:extLst>
                <a:ext uri="{FF2B5EF4-FFF2-40B4-BE49-F238E27FC236}">
                  <a16:creationId xmlns:a16="http://schemas.microsoft.com/office/drawing/2014/main" id="{9A16716C-486B-4FFC-A0EE-DB896BA4F9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7987" y="4999038"/>
              <a:ext cx="801687" cy="654050"/>
            </a:xfrm>
            <a:custGeom>
              <a:avLst/>
              <a:gdLst>
                <a:gd name="T0" fmla="*/ 354 w 376"/>
                <a:gd name="T1" fmla="*/ 308 h 308"/>
                <a:gd name="T2" fmla="*/ 268 w 376"/>
                <a:gd name="T3" fmla="*/ 305 h 308"/>
                <a:gd name="T4" fmla="*/ 268 w 376"/>
                <a:gd name="T5" fmla="*/ 303 h 308"/>
                <a:gd name="T6" fmla="*/ 250 w 376"/>
                <a:gd name="T7" fmla="*/ 250 h 308"/>
                <a:gd name="T8" fmla="*/ 177 w 376"/>
                <a:gd name="T9" fmla="*/ 178 h 308"/>
                <a:gd name="T10" fmla="*/ 70 w 376"/>
                <a:gd name="T11" fmla="*/ 176 h 308"/>
                <a:gd name="T12" fmla="*/ 19 w 376"/>
                <a:gd name="T13" fmla="*/ 192 h 308"/>
                <a:gd name="T14" fmla="*/ 17 w 376"/>
                <a:gd name="T15" fmla="*/ 193 h 308"/>
                <a:gd name="T16" fmla="*/ 0 w 376"/>
                <a:gd name="T17" fmla="*/ 0 h 308"/>
                <a:gd name="T18" fmla="*/ 3 w 376"/>
                <a:gd name="T19" fmla="*/ 0 h 308"/>
                <a:gd name="T20" fmla="*/ 20 w 376"/>
                <a:gd name="T21" fmla="*/ 188 h 308"/>
                <a:gd name="T22" fmla="*/ 69 w 376"/>
                <a:gd name="T23" fmla="*/ 173 h 308"/>
                <a:gd name="T24" fmla="*/ 178 w 376"/>
                <a:gd name="T25" fmla="*/ 175 h 308"/>
                <a:gd name="T26" fmla="*/ 225 w 376"/>
                <a:gd name="T27" fmla="*/ 206 h 308"/>
                <a:gd name="T28" fmla="*/ 253 w 376"/>
                <a:gd name="T29" fmla="*/ 248 h 308"/>
                <a:gd name="T30" fmla="*/ 271 w 376"/>
                <a:gd name="T31" fmla="*/ 302 h 308"/>
                <a:gd name="T32" fmla="*/ 352 w 376"/>
                <a:gd name="T33" fmla="*/ 305 h 308"/>
                <a:gd name="T34" fmla="*/ 371 w 376"/>
                <a:gd name="T35" fmla="*/ 119 h 308"/>
                <a:gd name="T36" fmla="*/ 374 w 376"/>
                <a:gd name="T37" fmla="*/ 119 h 308"/>
                <a:gd name="T38" fmla="*/ 366 w 376"/>
                <a:gd name="T39" fmla="*/ 253 h 308"/>
                <a:gd name="T40" fmla="*/ 355 w 376"/>
                <a:gd name="T41" fmla="*/ 307 h 308"/>
                <a:gd name="T42" fmla="*/ 354 w 376"/>
                <a:gd name="T43" fmla="*/ 30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308">
                  <a:moveTo>
                    <a:pt x="354" y="308"/>
                  </a:moveTo>
                  <a:cubicBezTo>
                    <a:pt x="268" y="305"/>
                    <a:pt x="268" y="305"/>
                    <a:pt x="268" y="305"/>
                  </a:cubicBezTo>
                  <a:cubicBezTo>
                    <a:pt x="268" y="303"/>
                    <a:pt x="268" y="303"/>
                    <a:pt x="268" y="303"/>
                  </a:cubicBezTo>
                  <a:cubicBezTo>
                    <a:pt x="268" y="303"/>
                    <a:pt x="264" y="278"/>
                    <a:pt x="250" y="250"/>
                  </a:cubicBezTo>
                  <a:cubicBezTo>
                    <a:pt x="238" y="224"/>
                    <a:pt x="216" y="191"/>
                    <a:pt x="177" y="178"/>
                  </a:cubicBezTo>
                  <a:cubicBezTo>
                    <a:pt x="138" y="166"/>
                    <a:pt x="97" y="170"/>
                    <a:pt x="70" y="176"/>
                  </a:cubicBezTo>
                  <a:cubicBezTo>
                    <a:pt x="40" y="182"/>
                    <a:pt x="19" y="192"/>
                    <a:pt x="19" y="192"/>
                  </a:cubicBezTo>
                  <a:cubicBezTo>
                    <a:pt x="17" y="193"/>
                    <a:pt x="17" y="193"/>
                    <a:pt x="17" y="19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6" y="186"/>
                    <a:pt x="44" y="178"/>
                    <a:pt x="69" y="173"/>
                  </a:cubicBezTo>
                  <a:cubicBezTo>
                    <a:pt x="97" y="167"/>
                    <a:pt x="138" y="163"/>
                    <a:pt x="178" y="175"/>
                  </a:cubicBezTo>
                  <a:cubicBezTo>
                    <a:pt x="196" y="181"/>
                    <a:pt x="211" y="191"/>
                    <a:pt x="225" y="206"/>
                  </a:cubicBezTo>
                  <a:cubicBezTo>
                    <a:pt x="236" y="217"/>
                    <a:pt x="245" y="232"/>
                    <a:pt x="253" y="248"/>
                  </a:cubicBezTo>
                  <a:cubicBezTo>
                    <a:pt x="265" y="273"/>
                    <a:pt x="270" y="296"/>
                    <a:pt x="271" y="302"/>
                  </a:cubicBezTo>
                  <a:cubicBezTo>
                    <a:pt x="352" y="305"/>
                    <a:pt x="352" y="305"/>
                    <a:pt x="352" y="305"/>
                  </a:cubicBezTo>
                  <a:cubicBezTo>
                    <a:pt x="355" y="294"/>
                    <a:pt x="375" y="217"/>
                    <a:pt x="371" y="119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76" y="174"/>
                    <a:pt x="371" y="222"/>
                    <a:pt x="366" y="253"/>
                  </a:cubicBezTo>
                  <a:cubicBezTo>
                    <a:pt x="361" y="286"/>
                    <a:pt x="355" y="307"/>
                    <a:pt x="355" y="307"/>
                  </a:cubicBezTo>
                  <a:lnTo>
                    <a:pt x="354" y="308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0" name="9Slide.vn 109">
              <a:extLst>
                <a:ext uri="{FF2B5EF4-FFF2-40B4-BE49-F238E27FC236}">
                  <a16:creationId xmlns:a16="http://schemas.microsoft.com/office/drawing/2014/main" id="{31631500-F4DE-4E0E-AB1B-DEB4A174C5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0687" y="5086351"/>
              <a:ext cx="117475" cy="57150"/>
            </a:xfrm>
            <a:custGeom>
              <a:avLst/>
              <a:gdLst>
                <a:gd name="T0" fmla="*/ 0 w 55"/>
                <a:gd name="T1" fmla="*/ 7 h 27"/>
                <a:gd name="T2" fmla="*/ 49 w 55"/>
                <a:gd name="T3" fmla="*/ 9 h 27"/>
                <a:gd name="T4" fmla="*/ 53 w 55"/>
                <a:gd name="T5" fmla="*/ 25 h 27"/>
                <a:gd name="T6" fmla="*/ 2 w 55"/>
                <a:gd name="T7" fmla="*/ 27 h 27"/>
                <a:gd name="T8" fmla="*/ 0 w 55"/>
                <a:gd name="T9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7">
                  <a:moveTo>
                    <a:pt x="0" y="7"/>
                  </a:moveTo>
                  <a:cubicBezTo>
                    <a:pt x="0" y="7"/>
                    <a:pt x="43" y="0"/>
                    <a:pt x="49" y="9"/>
                  </a:cubicBezTo>
                  <a:cubicBezTo>
                    <a:pt x="55" y="18"/>
                    <a:pt x="53" y="25"/>
                    <a:pt x="53" y="25"/>
                  </a:cubicBezTo>
                  <a:cubicBezTo>
                    <a:pt x="2" y="27"/>
                    <a:pt x="2" y="27"/>
                    <a:pt x="2" y="2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1" name="9Slide.vn 110">
              <a:extLst>
                <a:ext uri="{FF2B5EF4-FFF2-40B4-BE49-F238E27FC236}">
                  <a16:creationId xmlns:a16="http://schemas.microsoft.com/office/drawing/2014/main" id="{95CAC093-81AC-4B65-9268-51C057B87D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32912" y="5584826"/>
              <a:ext cx="185737" cy="187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2" name="9Slide.vn 111">
              <a:extLst>
                <a:ext uri="{FF2B5EF4-FFF2-40B4-BE49-F238E27FC236}">
                  <a16:creationId xmlns:a16="http://schemas.microsoft.com/office/drawing/2014/main" id="{84837E72-75C7-440D-93B9-E58FDF2EBB2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1800" y="5103813"/>
              <a:ext cx="93662" cy="26988"/>
            </a:xfrm>
            <a:custGeom>
              <a:avLst/>
              <a:gdLst>
                <a:gd name="T0" fmla="*/ 0 w 44"/>
                <a:gd name="T1" fmla="*/ 13 h 13"/>
                <a:gd name="T2" fmla="*/ 22 w 44"/>
                <a:gd name="T3" fmla="*/ 0 h 13"/>
                <a:gd name="T4" fmla="*/ 44 w 44"/>
                <a:gd name="T5" fmla="*/ 13 h 13"/>
                <a:gd name="T6" fmla="*/ 0 w 4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3">
                  <a:moveTo>
                    <a:pt x="0" y="13"/>
                  </a:moveTo>
                  <a:cubicBezTo>
                    <a:pt x="0" y="13"/>
                    <a:pt x="4" y="0"/>
                    <a:pt x="22" y="0"/>
                  </a:cubicBezTo>
                  <a:cubicBezTo>
                    <a:pt x="40" y="0"/>
                    <a:pt x="44" y="13"/>
                    <a:pt x="44" y="13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383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3" name="9Slide.vn 112">
              <a:extLst>
                <a:ext uri="{FF2B5EF4-FFF2-40B4-BE49-F238E27FC236}">
                  <a16:creationId xmlns:a16="http://schemas.microsoft.com/office/drawing/2014/main" id="{C498B8B0-AB4B-4138-AE9B-A3D02F8651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28300" y="5376863"/>
              <a:ext cx="593725" cy="301625"/>
            </a:xfrm>
            <a:custGeom>
              <a:avLst/>
              <a:gdLst>
                <a:gd name="T0" fmla="*/ 1 w 279"/>
                <a:gd name="T1" fmla="*/ 142 h 142"/>
                <a:gd name="T2" fmla="*/ 139 w 279"/>
                <a:gd name="T3" fmla="*/ 2 h 142"/>
                <a:gd name="T4" fmla="*/ 278 w 279"/>
                <a:gd name="T5" fmla="*/ 142 h 142"/>
                <a:gd name="T6" fmla="*/ 1 w 279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9" h="142">
                  <a:moveTo>
                    <a:pt x="1" y="142"/>
                  </a:moveTo>
                  <a:cubicBezTo>
                    <a:pt x="1" y="142"/>
                    <a:pt x="0" y="0"/>
                    <a:pt x="139" y="2"/>
                  </a:cubicBezTo>
                  <a:cubicBezTo>
                    <a:pt x="279" y="4"/>
                    <a:pt x="278" y="142"/>
                    <a:pt x="278" y="142"/>
                  </a:cubicBezTo>
                  <a:lnTo>
                    <a:pt x="1" y="142"/>
                  </a:lnTo>
                  <a:close/>
                </a:path>
              </a:pathLst>
            </a:custGeom>
            <a:solidFill>
              <a:srgbClr val="181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4" name="9Slide.vn 113">
              <a:extLst>
                <a:ext uri="{FF2B5EF4-FFF2-40B4-BE49-F238E27FC236}">
                  <a16:creationId xmlns:a16="http://schemas.microsoft.com/office/drawing/2014/main" id="{717DD2AD-B773-4222-8075-C5A502B890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58462" y="5411788"/>
              <a:ext cx="533400" cy="533400"/>
            </a:xfrm>
            <a:prstGeom prst="ellipse">
              <a:avLst/>
            </a:pr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5" name="9Slide.vn 114">
              <a:extLst>
                <a:ext uri="{FF2B5EF4-FFF2-40B4-BE49-F238E27FC236}">
                  <a16:creationId xmlns:a16="http://schemas.microsoft.com/office/drawing/2014/main" id="{F0629D7B-5A88-4010-9AE9-397C1A554F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88637" y="5540376"/>
              <a:ext cx="274637" cy="274638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6" name="9Slide.vn 115">
              <a:extLst>
                <a:ext uri="{FF2B5EF4-FFF2-40B4-BE49-F238E27FC236}">
                  <a16:creationId xmlns:a16="http://schemas.microsoft.com/office/drawing/2014/main" id="{96D66680-250E-432E-960D-B3BCDE9458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33087" y="5584826"/>
              <a:ext cx="184150" cy="187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7" name="9Slide.vn 116">
              <a:extLst>
                <a:ext uri="{FF2B5EF4-FFF2-40B4-BE49-F238E27FC236}">
                  <a16:creationId xmlns:a16="http://schemas.microsoft.com/office/drawing/2014/main" id="{0FDABB84-7C1C-4380-8E62-C461BD0B9B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76025" y="4875213"/>
              <a:ext cx="185737" cy="325438"/>
            </a:xfrm>
            <a:custGeom>
              <a:avLst/>
              <a:gdLst>
                <a:gd name="T0" fmla="*/ 20 w 117"/>
                <a:gd name="T1" fmla="*/ 205 h 205"/>
                <a:gd name="T2" fmla="*/ 117 w 117"/>
                <a:gd name="T3" fmla="*/ 35 h 205"/>
                <a:gd name="T4" fmla="*/ 99 w 117"/>
                <a:gd name="T5" fmla="*/ 0 h 205"/>
                <a:gd name="T6" fmla="*/ 0 w 117"/>
                <a:gd name="T7" fmla="*/ 144 h 205"/>
                <a:gd name="T8" fmla="*/ 20 w 117"/>
                <a:gd name="T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205">
                  <a:moveTo>
                    <a:pt x="20" y="205"/>
                  </a:moveTo>
                  <a:lnTo>
                    <a:pt x="117" y="35"/>
                  </a:lnTo>
                  <a:lnTo>
                    <a:pt x="99" y="0"/>
                  </a:lnTo>
                  <a:lnTo>
                    <a:pt x="0" y="144"/>
                  </a:lnTo>
                  <a:lnTo>
                    <a:pt x="20" y="205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8" name="9Slide.vn 117">
              <a:extLst>
                <a:ext uri="{FF2B5EF4-FFF2-40B4-BE49-F238E27FC236}">
                  <a16:creationId xmlns:a16="http://schemas.microsoft.com/office/drawing/2014/main" id="{1F5DFAE2-56D1-4CD9-B613-28D479B714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525250" y="4637088"/>
              <a:ext cx="87312" cy="419100"/>
            </a:xfrm>
            <a:custGeom>
              <a:avLst/>
              <a:gdLst>
                <a:gd name="T0" fmla="*/ 0 w 41"/>
                <a:gd name="T1" fmla="*/ 1 h 197"/>
                <a:gd name="T2" fmla="*/ 7 w 41"/>
                <a:gd name="T3" fmla="*/ 192 h 197"/>
                <a:gd name="T4" fmla="*/ 30 w 41"/>
                <a:gd name="T5" fmla="*/ 180 h 197"/>
                <a:gd name="T6" fmla="*/ 30 w 41"/>
                <a:gd name="T7" fmla="*/ 18 h 197"/>
                <a:gd name="T8" fmla="*/ 0 w 41"/>
                <a:gd name="T9" fmla="*/ 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97">
                  <a:moveTo>
                    <a:pt x="0" y="1"/>
                  </a:moveTo>
                  <a:cubicBezTo>
                    <a:pt x="7" y="192"/>
                    <a:pt x="7" y="192"/>
                    <a:pt x="7" y="192"/>
                  </a:cubicBezTo>
                  <a:cubicBezTo>
                    <a:pt x="7" y="192"/>
                    <a:pt x="23" y="197"/>
                    <a:pt x="30" y="180"/>
                  </a:cubicBezTo>
                  <a:cubicBezTo>
                    <a:pt x="36" y="163"/>
                    <a:pt x="41" y="36"/>
                    <a:pt x="30" y="18"/>
                  </a:cubicBezTo>
                  <a:cubicBezTo>
                    <a:pt x="19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9" name="9Slide.vn 118">
              <a:extLst>
                <a:ext uri="{FF2B5EF4-FFF2-40B4-BE49-F238E27FC236}">
                  <a16:creationId xmlns:a16="http://schemas.microsoft.com/office/drawing/2014/main" id="{4B5A75FB-0DB7-44AA-986A-FBB540995C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47337" y="4338638"/>
              <a:ext cx="623887" cy="63500"/>
            </a:xfrm>
            <a:custGeom>
              <a:avLst/>
              <a:gdLst>
                <a:gd name="T0" fmla="*/ 0 w 293"/>
                <a:gd name="T1" fmla="*/ 16 h 30"/>
                <a:gd name="T2" fmla="*/ 293 w 293"/>
                <a:gd name="T3" fmla="*/ 0 h 30"/>
                <a:gd name="T4" fmla="*/ 274 w 293"/>
                <a:gd name="T5" fmla="*/ 16 h 30"/>
                <a:gd name="T6" fmla="*/ 0 w 293"/>
                <a:gd name="T7" fmla="*/ 30 h 30"/>
                <a:gd name="T8" fmla="*/ 0 w 293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30">
                  <a:moveTo>
                    <a:pt x="0" y="16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0"/>
                    <a:pt x="290" y="12"/>
                    <a:pt x="274" y="16"/>
                  </a:cubicBezTo>
                  <a:cubicBezTo>
                    <a:pt x="259" y="21"/>
                    <a:pt x="0" y="30"/>
                    <a:pt x="0" y="3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F7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0" name="9Slide.vn 119">
              <a:extLst>
                <a:ext uri="{FF2B5EF4-FFF2-40B4-BE49-F238E27FC236}">
                  <a16:creationId xmlns:a16="http://schemas.microsoft.com/office/drawing/2014/main" id="{308FD358-2B3C-414D-98D7-811FCC420C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21725" y="5332413"/>
              <a:ext cx="1725612" cy="63500"/>
            </a:xfrm>
            <a:custGeom>
              <a:avLst/>
              <a:gdLst>
                <a:gd name="T0" fmla="*/ 0 w 1087"/>
                <a:gd name="T1" fmla="*/ 9 h 40"/>
                <a:gd name="T2" fmla="*/ 1087 w 1087"/>
                <a:gd name="T3" fmla="*/ 0 h 40"/>
                <a:gd name="T4" fmla="*/ 1087 w 1087"/>
                <a:gd name="T5" fmla="*/ 40 h 40"/>
                <a:gd name="T6" fmla="*/ 0 w 1087"/>
                <a:gd name="T7" fmla="*/ 40 h 40"/>
                <a:gd name="T8" fmla="*/ 0 w 1087"/>
                <a:gd name="T9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40">
                  <a:moveTo>
                    <a:pt x="0" y="9"/>
                  </a:moveTo>
                  <a:lnTo>
                    <a:pt x="1087" y="0"/>
                  </a:lnTo>
                  <a:lnTo>
                    <a:pt x="1087" y="40"/>
                  </a:lnTo>
                  <a:lnTo>
                    <a:pt x="0" y="4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383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1" name="9Slide.vn 120">
              <a:extLst>
                <a:ext uri="{FF2B5EF4-FFF2-40B4-BE49-F238E27FC236}">
                  <a16:creationId xmlns:a16="http://schemas.microsoft.com/office/drawing/2014/main" id="{8C0BC73D-0F30-43D8-A03F-50ACEB8E6F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70912" y="3995738"/>
              <a:ext cx="1847850" cy="1354138"/>
            </a:xfrm>
            <a:prstGeom prst="rect">
              <a:avLst/>
            </a:pr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090F59-7153-452A-9AEE-66E5766AB162}"/>
              </a:ext>
            </a:extLst>
          </p:cNvPr>
          <p:cNvSpPr txBox="1"/>
          <p:nvPr/>
        </p:nvSpPr>
        <p:spPr>
          <a:xfrm>
            <a:off x="3702569" y="3698052"/>
            <a:ext cx="2936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GVHD: </a:t>
            </a:r>
            <a:r>
              <a:rPr lang="en-US" sz="1600" dirty="0" err="1"/>
              <a:t>Nguyễn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Thanh </a:t>
            </a:r>
            <a:r>
              <a:rPr lang="en-US" sz="1600"/>
              <a:t>Xuân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050096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ight Triangle 357">
            <a:extLst>
              <a:ext uri="{FF2B5EF4-FFF2-40B4-BE49-F238E27FC236}">
                <a16:creationId xmlns:a16="http://schemas.microsoft.com/office/drawing/2014/main" id="{A3A7461E-F825-4C60-B7DE-293920ABBBF9}"/>
              </a:ext>
            </a:extLst>
          </p:cNvPr>
          <p:cNvSpPr/>
          <p:nvPr/>
        </p:nvSpPr>
        <p:spPr>
          <a:xfrm rot="5400000" flipH="1" flipV="1">
            <a:off x="6224089" y="970093"/>
            <a:ext cx="6858000" cy="505984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ư</a:t>
            </a:r>
          </a:p>
        </p:txBody>
      </p:sp>
      <p:sp>
        <p:nvSpPr>
          <p:cNvPr id="357" name="Right Triangle 356">
            <a:extLst>
              <a:ext uri="{FF2B5EF4-FFF2-40B4-BE49-F238E27FC236}">
                <a16:creationId xmlns:a16="http://schemas.microsoft.com/office/drawing/2014/main" id="{907E1602-9CCA-40D2-B280-B3FB418E0E16}"/>
              </a:ext>
            </a:extLst>
          </p:cNvPr>
          <p:cNvSpPr/>
          <p:nvPr/>
        </p:nvSpPr>
        <p:spPr>
          <a:xfrm rot="16200000" flipH="1" flipV="1">
            <a:off x="-908619" y="946706"/>
            <a:ext cx="6858000" cy="5059842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2183044" y="3213557"/>
            <a:ext cx="1445759" cy="1597959"/>
          </a:xfrm>
          <a:prstGeom prst="foldedCorner">
            <a:avLst>
              <a:gd name="adj" fmla="val 990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Bùi Văn Bình</a:t>
            </a:r>
          </a:p>
        </p:txBody>
      </p:sp>
      <p:sp>
        <p:nvSpPr>
          <p:cNvPr id="7" name="Rectangle 10"/>
          <p:cNvSpPr/>
          <p:nvPr/>
        </p:nvSpPr>
        <p:spPr>
          <a:xfrm>
            <a:off x="4193581" y="3235150"/>
            <a:ext cx="1445759" cy="1597959"/>
          </a:xfrm>
          <a:prstGeom prst="foldedCorner">
            <a:avLst>
              <a:gd name="adj" fmla="val 9625"/>
            </a:avLst>
          </a:pr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Tạ Quang Huy</a:t>
            </a:r>
          </a:p>
        </p:txBody>
      </p:sp>
      <p:sp>
        <p:nvSpPr>
          <p:cNvPr id="9" name="Rectangle 10"/>
          <p:cNvSpPr/>
          <p:nvPr/>
        </p:nvSpPr>
        <p:spPr>
          <a:xfrm>
            <a:off x="6173083" y="3208155"/>
            <a:ext cx="1445759" cy="1597959"/>
          </a:xfrm>
          <a:prstGeom prst="foldedCorner">
            <a:avLst>
              <a:gd name="adj" fmla="val 9261"/>
            </a:avLst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Huỳnh Kim Khoa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7114161" y="335506"/>
            <a:ext cx="2414213" cy="857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2">
                    <a:lumMod val="50000"/>
                  </a:schemeClr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Team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35647" y="5952791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2314" y="5958543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57805" y="5952791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9" name="Text Placeholder 22"/>
          <p:cNvSpPr txBox="1">
            <a:spLocks/>
          </p:cNvSpPr>
          <p:nvPr/>
        </p:nvSpPr>
        <p:spPr>
          <a:xfrm>
            <a:off x="2525867" y="3213558"/>
            <a:ext cx="1818787" cy="2864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AU" sz="1400" dirty="0">
              <a:solidFill>
                <a:srgbClr val="657284"/>
              </a:solidFill>
              <a:latin typeface="+mn-lt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04474" y="5922086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31336" y="5927838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50578" y="5955270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67245" y="5961022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372736" y="5955270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699598" y="5961022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534045" y="5933439"/>
            <a:ext cx="2247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39536" y="5927687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66398" y="5933439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745067" cy="745067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Rectangle 44"/>
          <p:cNvSpPr/>
          <p:nvPr/>
        </p:nvSpPr>
        <p:spPr>
          <a:xfrm>
            <a:off x="745067" y="745067"/>
            <a:ext cx="474133" cy="474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Rectangle 45"/>
          <p:cNvSpPr/>
          <p:nvPr/>
        </p:nvSpPr>
        <p:spPr>
          <a:xfrm>
            <a:off x="1219200" y="545204"/>
            <a:ext cx="199863" cy="199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 46"/>
          <p:cNvSpPr/>
          <p:nvPr/>
        </p:nvSpPr>
        <p:spPr>
          <a:xfrm>
            <a:off x="11449823" y="6112933"/>
            <a:ext cx="745067" cy="745067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Rectangle 47"/>
          <p:cNvSpPr/>
          <p:nvPr/>
        </p:nvSpPr>
        <p:spPr>
          <a:xfrm>
            <a:off x="10989697" y="6106679"/>
            <a:ext cx="474133" cy="474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Rectangle 48"/>
          <p:cNvSpPr/>
          <p:nvPr/>
        </p:nvSpPr>
        <p:spPr>
          <a:xfrm>
            <a:off x="10777954" y="6091632"/>
            <a:ext cx="199863" cy="1998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40BE5821-4495-4067-BCA0-5DAD6C2FA176}"/>
              </a:ext>
            </a:extLst>
          </p:cNvPr>
          <p:cNvSpPr/>
          <p:nvPr/>
        </p:nvSpPr>
        <p:spPr>
          <a:xfrm>
            <a:off x="-2216" y="3213558"/>
            <a:ext cx="1445759" cy="1597959"/>
          </a:xfrm>
          <a:prstGeom prst="foldedCorner">
            <a:avLst>
              <a:gd name="adj" fmla="val 990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Tăng </a:t>
            </a:r>
            <a:r>
              <a:rPr lang="en-US" dirty="0" err="1"/>
              <a:t>Phước</a:t>
            </a:r>
            <a:r>
              <a:rPr lang="en-US" dirty="0"/>
              <a:t> Sang</a:t>
            </a:r>
          </a:p>
        </p:txBody>
      </p:sp>
      <p:grpSp>
        <p:nvGrpSpPr>
          <p:cNvPr id="80" name="9Slide.vn 1">
            <a:extLst>
              <a:ext uri="{FF2B5EF4-FFF2-40B4-BE49-F238E27FC236}">
                <a16:creationId xmlns:a16="http://schemas.microsoft.com/office/drawing/2014/main" id="{9CADBB28-5380-47D9-B182-D338C78102A0}"/>
              </a:ext>
            </a:extLst>
          </p:cNvPr>
          <p:cNvGrpSpPr/>
          <p:nvPr/>
        </p:nvGrpSpPr>
        <p:grpSpPr>
          <a:xfrm>
            <a:off x="3945506" y="159589"/>
            <a:ext cx="4116272" cy="2923650"/>
            <a:chOff x="1271588" y="1588"/>
            <a:chExt cx="9648825" cy="6853238"/>
          </a:xfrm>
          <a:effectLst>
            <a:outerShdw blurRad="50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grpSpPr>
        <p:sp>
          <p:nvSpPr>
            <p:cNvPr id="81" name="9Slide.vn 2">
              <a:extLst>
                <a:ext uri="{FF2B5EF4-FFF2-40B4-BE49-F238E27FC236}">
                  <a16:creationId xmlns:a16="http://schemas.microsoft.com/office/drawing/2014/main" id="{91736C47-1DF5-456F-830B-703060EF91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1588" y="6465888"/>
              <a:ext cx="9648825" cy="322263"/>
            </a:xfrm>
            <a:prstGeom prst="ellipse">
              <a:avLst/>
            </a:prstGeom>
            <a:solidFill>
              <a:srgbClr val="9B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F0084DA-80D0-4241-BD0B-F1DCC12241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52851" y="1588"/>
              <a:ext cx="4521200" cy="3084513"/>
              <a:chOff x="3752851" y="1588"/>
              <a:chExt cx="4521200" cy="3084513"/>
            </a:xfrm>
          </p:grpSpPr>
          <p:sp>
            <p:nvSpPr>
              <p:cNvPr id="353" name="9Slide.vn 3">
                <a:extLst>
                  <a:ext uri="{FF2B5EF4-FFF2-40B4-BE49-F238E27FC236}">
                    <a16:creationId xmlns:a16="http://schemas.microsoft.com/office/drawing/2014/main" id="{E65FD1D4-FF72-4F79-9BFC-A6FEEDFCF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7001" y="22226"/>
                <a:ext cx="4337050" cy="3063875"/>
              </a:xfrm>
              <a:prstGeom prst="rect">
                <a:avLst/>
              </a:prstGeom>
              <a:solidFill>
                <a:srgbClr val="9BC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9Slide.vn 4">
                <a:extLst>
                  <a:ext uri="{FF2B5EF4-FFF2-40B4-BE49-F238E27FC236}">
                    <a16:creationId xmlns:a16="http://schemas.microsoft.com/office/drawing/2014/main" id="{C434C9AD-9FFE-46A8-AAC7-C914BBD63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851" y="1588"/>
                <a:ext cx="4456113" cy="3009900"/>
              </a:xfrm>
              <a:prstGeom prst="rect">
                <a:avLst/>
              </a:pr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9Slide.vn 5">
                <a:extLst>
                  <a:ext uri="{FF2B5EF4-FFF2-40B4-BE49-F238E27FC236}">
                    <a16:creationId xmlns:a16="http://schemas.microsoft.com/office/drawing/2014/main" id="{9B1FD0DC-3231-48EB-AC72-067A09EC7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176" y="76201"/>
                <a:ext cx="4337050" cy="28654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18BA5BD-1B08-40D2-96C0-CB7B98488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1851" y="4097338"/>
              <a:ext cx="1622425" cy="2554288"/>
              <a:chOff x="7181851" y="4097338"/>
              <a:chExt cx="1622425" cy="2554288"/>
            </a:xfrm>
          </p:grpSpPr>
          <p:sp>
            <p:nvSpPr>
              <p:cNvPr id="348" name="9Slide.vn 6">
                <a:extLst>
                  <a:ext uri="{FF2B5EF4-FFF2-40B4-BE49-F238E27FC236}">
                    <a16:creationId xmlns:a16="http://schemas.microsoft.com/office/drawing/2014/main" id="{8AF13D7B-8882-4213-BF72-1B05C667B4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81851" y="5583238"/>
                <a:ext cx="223838" cy="1068388"/>
              </a:xfrm>
              <a:custGeom>
                <a:avLst/>
                <a:gdLst>
                  <a:gd name="T0" fmla="*/ 98 w 141"/>
                  <a:gd name="T1" fmla="*/ 0 h 673"/>
                  <a:gd name="T2" fmla="*/ 0 w 141"/>
                  <a:gd name="T3" fmla="*/ 673 h 673"/>
                  <a:gd name="T4" fmla="*/ 18 w 141"/>
                  <a:gd name="T5" fmla="*/ 673 h 673"/>
                  <a:gd name="T6" fmla="*/ 141 w 141"/>
                  <a:gd name="T7" fmla="*/ 11 h 673"/>
                  <a:gd name="T8" fmla="*/ 98 w 141"/>
                  <a:gd name="T9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673">
                    <a:moveTo>
                      <a:pt x="98" y="0"/>
                    </a:moveTo>
                    <a:lnTo>
                      <a:pt x="0" y="673"/>
                    </a:lnTo>
                    <a:lnTo>
                      <a:pt x="18" y="673"/>
                    </a:lnTo>
                    <a:lnTo>
                      <a:pt x="141" y="1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9Slide.vn 7">
                <a:extLst>
                  <a:ext uri="{FF2B5EF4-FFF2-40B4-BE49-F238E27FC236}">
                    <a16:creationId xmlns:a16="http://schemas.microsoft.com/office/drawing/2014/main" id="{62EE8F19-2668-4305-9A71-45BA72C8F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12076" y="5583238"/>
                <a:ext cx="223838" cy="1068388"/>
              </a:xfrm>
              <a:custGeom>
                <a:avLst/>
                <a:gdLst>
                  <a:gd name="T0" fmla="*/ 98 w 141"/>
                  <a:gd name="T1" fmla="*/ 0 h 673"/>
                  <a:gd name="T2" fmla="*/ 0 w 141"/>
                  <a:gd name="T3" fmla="*/ 673 h 673"/>
                  <a:gd name="T4" fmla="*/ 18 w 141"/>
                  <a:gd name="T5" fmla="*/ 673 h 673"/>
                  <a:gd name="T6" fmla="*/ 141 w 141"/>
                  <a:gd name="T7" fmla="*/ 11 h 673"/>
                  <a:gd name="T8" fmla="*/ 98 w 141"/>
                  <a:gd name="T9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673">
                    <a:moveTo>
                      <a:pt x="98" y="0"/>
                    </a:moveTo>
                    <a:lnTo>
                      <a:pt x="0" y="673"/>
                    </a:lnTo>
                    <a:lnTo>
                      <a:pt x="18" y="673"/>
                    </a:lnTo>
                    <a:lnTo>
                      <a:pt x="141" y="1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9Slide.vn 8">
                <a:extLst>
                  <a:ext uri="{FF2B5EF4-FFF2-40B4-BE49-F238E27FC236}">
                    <a16:creationId xmlns:a16="http://schemas.microsoft.com/office/drawing/2014/main" id="{2B7F5356-21DE-4169-B6C5-E4D45137E7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431213" y="5543551"/>
                <a:ext cx="249238" cy="1108075"/>
              </a:xfrm>
              <a:custGeom>
                <a:avLst/>
                <a:gdLst>
                  <a:gd name="T0" fmla="*/ 41 w 157"/>
                  <a:gd name="T1" fmla="*/ 0 h 698"/>
                  <a:gd name="T2" fmla="*/ 157 w 157"/>
                  <a:gd name="T3" fmla="*/ 698 h 698"/>
                  <a:gd name="T4" fmla="*/ 138 w 157"/>
                  <a:gd name="T5" fmla="*/ 698 h 698"/>
                  <a:gd name="T6" fmla="*/ 0 w 157"/>
                  <a:gd name="T7" fmla="*/ 11 h 698"/>
                  <a:gd name="T8" fmla="*/ 41 w 157"/>
                  <a:gd name="T9" fmla="*/ 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98">
                    <a:moveTo>
                      <a:pt x="41" y="0"/>
                    </a:moveTo>
                    <a:lnTo>
                      <a:pt x="157" y="698"/>
                    </a:lnTo>
                    <a:lnTo>
                      <a:pt x="138" y="698"/>
                    </a:lnTo>
                    <a:lnTo>
                      <a:pt x="0" y="11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9Slide.vn 9">
                <a:extLst>
                  <a:ext uri="{FF2B5EF4-FFF2-40B4-BE49-F238E27FC236}">
                    <a16:creationId xmlns:a16="http://schemas.microsoft.com/office/drawing/2014/main" id="{BBA9F886-21D4-4A30-9B71-27674F61AE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27976" y="5583238"/>
                <a:ext cx="222250" cy="1068388"/>
              </a:xfrm>
              <a:custGeom>
                <a:avLst/>
                <a:gdLst>
                  <a:gd name="T0" fmla="*/ 41 w 140"/>
                  <a:gd name="T1" fmla="*/ 0 h 673"/>
                  <a:gd name="T2" fmla="*/ 140 w 140"/>
                  <a:gd name="T3" fmla="*/ 673 h 673"/>
                  <a:gd name="T4" fmla="*/ 121 w 140"/>
                  <a:gd name="T5" fmla="*/ 673 h 673"/>
                  <a:gd name="T6" fmla="*/ 0 w 140"/>
                  <a:gd name="T7" fmla="*/ 11 h 673"/>
                  <a:gd name="T8" fmla="*/ 41 w 140"/>
                  <a:gd name="T9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673">
                    <a:moveTo>
                      <a:pt x="41" y="0"/>
                    </a:moveTo>
                    <a:lnTo>
                      <a:pt x="140" y="673"/>
                    </a:lnTo>
                    <a:lnTo>
                      <a:pt x="121" y="673"/>
                    </a:lnTo>
                    <a:lnTo>
                      <a:pt x="0" y="11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9Slide.vn 10">
                <a:extLst>
                  <a:ext uri="{FF2B5EF4-FFF2-40B4-BE49-F238E27FC236}">
                    <a16:creationId xmlns:a16="http://schemas.microsoft.com/office/drawing/2014/main" id="{E5344D13-11C4-4005-8FB5-5CAF67B0F7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65988" y="4097338"/>
                <a:ext cx="1538288" cy="1550988"/>
              </a:xfrm>
              <a:custGeom>
                <a:avLst/>
                <a:gdLst>
                  <a:gd name="T0" fmla="*/ 23 w 618"/>
                  <a:gd name="T1" fmla="*/ 529 h 624"/>
                  <a:gd name="T2" fmla="*/ 29 w 618"/>
                  <a:gd name="T3" fmla="*/ 604 h 624"/>
                  <a:gd name="T4" fmla="*/ 485 w 618"/>
                  <a:gd name="T5" fmla="*/ 599 h 624"/>
                  <a:gd name="T6" fmla="*/ 573 w 618"/>
                  <a:gd name="T7" fmla="*/ 62 h 624"/>
                  <a:gd name="T8" fmla="*/ 191 w 618"/>
                  <a:gd name="T9" fmla="*/ 53 h 624"/>
                  <a:gd name="T10" fmla="*/ 215 w 618"/>
                  <a:gd name="T11" fmla="*/ 476 h 624"/>
                  <a:gd name="T12" fmla="*/ 23 w 618"/>
                  <a:gd name="T13" fmla="*/ 529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8" h="624">
                    <a:moveTo>
                      <a:pt x="23" y="529"/>
                    </a:moveTo>
                    <a:cubicBezTo>
                      <a:pt x="23" y="529"/>
                      <a:pt x="0" y="584"/>
                      <a:pt x="29" y="604"/>
                    </a:cubicBezTo>
                    <a:cubicBezTo>
                      <a:pt x="59" y="623"/>
                      <a:pt x="408" y="624"/>
                      <a:pt x="485" y="599"/>
                    </a:cubicBezTo>
                    <a:cubicBezTo>
                      <a:pt x="561" y="574"/>
                      <a:pt x="618" y="117"/>
                      <a:pt x="573" y="62"/>
                    </a:cubicBezTo>
                    <a:cubicBezTo>
                      <a:pt x="527" y="7"/>
                      <a:pt x="199" y="0"/>
                      <a:pt x="191" y="53"/>
                    </a:cubicBezTo>
                    <a:cubicBezTo>
                      <a:pt x="183" y="107"/>
                      <a:pt x="215" y="476"/>
                      <a:pt x="215" y="476"/>
                    </a:cubicBezTo>
                    <a:lnTo>
                      <a:pt x="23" y="529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84" name="9Slide.vn 11">
              <a:extLst>
                <a:ext uri="{FF2B5EF4-FFF2-40B4-BE49-F238E27FC236}">
                  <a16:creationId xmlns:a16="http://schemas.microsoft.com/office/drawing/2014/main" id="{4DB4C70B-990D-448F-A2F5-005FC039E4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78676" y="5095876"/>
              <a:ext cx="1363663" cy="455613"/>
            </a:xfrm>
            <a:custGeom>
              <a:avLst/>
              <a:gdLst>
                <a:gd name="T0" fmla="*/ 484 w 548"/>
                <a:gd name="T1" fmla="*/ 15 h 183"/>
                <a:gd name="T2" fmla="*/ 470 w 548"/>
                <a:gd name="T3" fmla="*/ 159 h 183"/>
                <a:gd name="T4" fmla="*/ 148 w 548"/>
                <a:gd name="T5" fmla="*/ 172 h 183"/>
                <a:gd name="T6" fmla="*/ 0 w 548"/>
                <a:gd name="T7" fmla="*/ 77 h 183"/>
                <a:gd name="T8" fmla="*/ 271 w 548"/>
                <a:gd name="T9" fmla="*/ 0 h 183"/>
                <a:gd name="T10" fmla="*/ 484 w 548"/>
                <a:gd name="T11" fmla="*/ 1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8" h="183">
                  <a:moveTo>
                    <a:pt x="484" y="15"/>
                  </a:moveTo>
                  <a:cubicBezTo>
                    <a:pt x="484" y="15"/>
                    <a:pt x="548" y="130"/>
                    <a:pt x="470" y="159"/>
                  </a:cubicBezTo>
                  <a:cubicBezTo>
                    <a:pt x="404" y="183"/>
                    <a:pt x="148" y="172"/>
                    <a:pt x="148" y="17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71" y="0"/>
                    <a:pt x="271" y="0"/>
                    <a:pt x="271" y="0"/>
                  </a:cubicBezTo>
                  <a:lnTo>
                    <a:pt x="484" y="15"/>
                  </a:ln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767736C-ACE3-42D1-ACA4-CD64142033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051" y="4129088"/>
              <a:ext cx="1455738" cy="2433638"/>
              <a:chOff x="3067051" y="4129088"/>
              <a:chExt cx="1455738" cy="2433638"/>
            </a:xfrm>
          </p:grpSpPr>
          <p:sp>
            <p:nvSpPr>
              <p:cNvPr id="343" name="9Slide.vn 12">
                <a:extLst>
                  <a:ext uri="{FF2B5EF4-FFF2-40B4-BE49-F238E27FC236}">
                    <a16:creationId xmlns:a16="http://schemas.microsoft.com/office/drawing/2014/main" id="{123E0CC7-6404-4EBB-8F3F-04AB65E63D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7713" y="5538788"/>
                <a:ext cx="131763" cy="1023938"/>
              </a:xfrm>
              <a:custGeom>
                <a:avLst/>
                <a:gdLst>
                  <a:gd name="T0" fmla="*/ 55 w 83"/>
                  <a:gd name="T1" fmla="*/ 0 h 645"/>
                  <a:gd name="T2" fmla="*/ 0 w 83"/>
                  <a:gd name="T3" fmla="*/ 645 h 645"/>
                  <a:gd name="T4" fmla="*/ 16 w 83"/>
                  <a:gd name="T5" fmla="*/ 645 h 645"/>
                  <a:gd name="T6" fmla="*/ 83 w 83"/>
                  <a:gd name="T7" fmla="*/ 0 h 645"/>
                  <a:gd name="T8" fmla="*/ 55 w 83"/>
                  <a:gd name="T9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645">
                    <a:moveTo>
                      <a:pt x="55" y="0"/>
                    </a:moveTo>
                    <a:lnTo>
                      <a:pt x="0" y="645"/>
                    </a:lnTo>
                    <a:lnTo>
                      <a:pt x="16" y="645"/>
                    </a:lnTo>
                    <a:lnTo>
                      <a:pt x="83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9Slide.vn 13">
                <a:extLst>
                  <a:ext uri="{FF2B5EF4-FFF2-40B4-BE49-F238E27FC236}">
                    <a16:creationId xmlns:a16="http://schemas.microsoft.com/office/drawing/2014/main" id="{9ED3E4B4-8608-4B60-A0B9-9C8542BA3E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81426" y="5538788"/>
                <a:ext cx="128588" cy="1023938"/>
              </a:xfrm>
              <a:custGeom>
                <a:avLst/>
                <a:gdLst>
                  <a:gd name="T0" fmla="*/ 54 w 81"/>
                  <a:gd name="T1" fmla="*/ 0 h 645"/>
                  <a:gd name="T2" fmla="*/ 0 w 81"/>
                  <a:gd name="T3" fmla="*/ 645 h 645"/>
                  <a:gd name="T4" fmla="*/ 14 w 81"/>
                  <a:gd name="T5" fmla="*/ 645 h 645"/>
                  <a:gd name="T6" fmla="*/ 81 w 81"/>
                  <a:gd name="T7" fmla="*/ 0 h 645"/>
                  <a:gd name="T8" fmla="*/ 54 w 81"/>
                  <a:gd name="T9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645">
                    <a:moveTo>
                      <a:pt x="54" y="0"/>
                    </a:moveTo>
                    <a:lnTo>
                      <a:pt x="0" y="645"/>
                    </a:lnTo>
                    <a:lnTo>
                      <a:pt x="14" y="645"/>
                    </a:lnTo>
                    <a:lnTo>
                      <a:pt x="81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9Slide.vn 14">
                <a:extLst>
                  <a:ext uri="{FF2B5EF4-FFF2-40B4-BE49-F238E27FC236}">
                    <a16:creationId xmlns:a16="http://schemas.microsoft.com/office/drawing/2014/main" id="{2C496917-98DD-4999-9C30-18CB13A24B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68801" y="5538788"/>
                <a:ext cx="128588" cy="1023938"/>
              </a:xfrm>
              <a:custGeom>
                <a:avLst/>
                <a:gdLst>
                  <a:gd name="T0" fmla="*/ 26 w 81"/>
                  <a:gd name="T1" fmla="*/ 0 h 645"/>
                  <a:gd name="T2" fmla="*/ 81 w 81"/>
                  <a:gd name="T3" fmla="*/ 645 h 645"/>
                  <a:gd name="T4" fmla="*/ 67 w 81"/>
                  <a:gd name="T5" fmla="*/ 645 h 645"/>
                  <a:gd name="T6" fmla="*/ 0 w 81"/>
                  <a:gd name="T7" fmla="*/ 0 h 645"/>
                  <a:gd name="T8" fmla="*/ 26 w 81"/>
                  <a:gd name="T9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645">
                    <a:moveTo>
                      <a:pt x="26" y="0"/>
                    </a:moveTo>
                    <a:lnTo>
                      <a:pt x="81" y="645"/>
                    </a:lnTo>
                    <a:lnTo>
                      <a:pt x="67" y="645"/>
                    </a:lnTo>
                    <a:lnTo>
                      <a:pt x="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9Slide.vn 15">
                <a:extLst>
                  <a:ext uri="{FF2B5EF4-FFF2-40B4-BE49-F238E27FC236}">
                    <a16:creationId xmlns:a16="http://schemas.microsoft.com/office/drawing/2014/main" id="{803ABED0-52A8-4E95-85B9-7D8C7EBF2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90963" y="5538788"/>
                <a:ext cx="128588" cy="1023938"/>
              </a:xfrm>
              <a:custGeom>
                <a:avLst/>
                <a:gdLst>
                  <a:gd name="T0" fmla="*/ 26 w 81"/>
                  <a:gd name="T1" fmla="*/ 0 h 645"/>
                  <a:gd name="T2" fmla="*/ 81 w 81"/>
                  <a:gd name="T3" fmla="*/ 645 h 645"/>
                  <a:gd name="T4" fmla="*/ 65 w 81"/>
                  <a:gd name="T5" fmla="*/ 645 h 645"/>
                  <a:gd name="T6" fmla="*/ 0 w 81"/>
                  <a:gd name="T7" fmla="*/ 0 h 645"/>
                  <a:gd name="T8" fmla="*/ 26 w 81"/>
                  <a:gd name="T9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645">
                    <a:moveTo>
                      <a:pt x="26" y="0"/>
                    </a:moveTo>
                    <a:lnTo>
                      <a:pt x="81" y="645"/>
                    </a:lnTo>
                    <a:lnTo>
                      <a:pt x="65" y="645"/>
                    </a:lnTo>
                    <a:lnTo>
                      <a:pt x="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9Slide.vn 16">
                <a:extLst>
                  <a:ext uri="{FF2B5EF4-FFF2-40B4-BE49-F238E27FC236}">
                    <a16:creationId xmlns:a16="http://schemas.microsoft.com/office/drawing/2014/main" id="{20E8D5E9-B49B-4448-97E3-1B2D22DA8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67051" y="4129088"/>
                <a:ext cx="1455738" cy="1471613"/>
              </a:xfrm>
              <a:custGeom>
                <a:avLst/>
                <a:gdLst>
                  <a:gd name="T0" fmla="*/ 563 w 585"/>
                  <a:gd name="T1" fmla="*/ 502 h 592"/>
                  <a:gd name="T2" fmla="*/ 558 w 585"/>
                  <a:gd name="T3" fmla="*/ 572 h 592"/>
                  <a:gd name="T4" fmla="*/ 126 w 585"/>
                  <a:gd name="T5" fmla="*/ 568 h 592"/>
                  <a:gd name="T6" fmla="*/ 43 w 585"/>
                  <a:gd name="T7" fmla="*/ 59 h 592"/>
                  <a:gd name="T8" fmla="*/ 404 w 585"/>
                  <a:gd name="T9" fmla="*/ 51 h 592"/>
                  <a:gd name="T10" fmla="*/ 382 w 585"/>
                  <a:gd name="T11" fmla="*/ 451 h 592"/>
                  <a:gd name="T12" fmla="*/ 563 w 585"/>
                  <a:gd name="T13" fmla="*/ 502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5" h="592">
                    <a:moveTo>
                      <a:pt x="563" y="502"/>
                    </a:moveTo>
                    <a:cubicBezTo>
                      <a:pt x="563" y="502"/>
                      <a:pt x="585" y="554"/>
                      <a:pt x="558" y="572"/>
                    </a:cubicBezTo>
                    <a:cubicBezTo>
                      <a:pt x="530" y="591"/>
                      <a:pt x="198" y="592"/>
                      <a:pt x="126" y="568"/>
                    </a:cubicBezTo>
                    <a:cubicBezTo>
                      <a:pt x="54" y="544"/>
                      <a:pt x="0" y="111"/>
                      <a:pt x="43" y="59"/>
                    </a:cubicBezTo>
                    <a:cubicBezTo>
                      <a:pt x="86" y="7"/>
                      <a:pt x="396" y="0"/>
                      <a:pt x="404" y="51"/>
                    </a:cubicBezTo>
                    <a:cubicBezTo>
                      <a:pt x="412" y="102"/>
                      <a:pt x="382" y="451"/>
                      <a:pt x="382" y="451"/>
                    </a:cubicBezTo>
                    <a:lnTo>
                      <a:pt x="563" y="502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3D8E8D3-6623-44FE-9139-F44389A2A2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426" y="4206876"/>
              <a:ext cx="1354138" cy="2374900"/>
              <a:chOff x="1622426" y="4206876"/>
              <a:chExt cx="1354138" cy="2374900"/>
            </a:xfrm>
          </p:grpSpPr>
          <p:sp>
            <p:nvSpPr>
              <p:cNvPr id="337" name="9Slide.vn 17">
                <a:extLst>
                  <a:ext uri="{FF2B5EF4-FFF2-40B4-BE49-F238E27FC236}">
                    <a16:creationId xmlns:a16="http://schemas.microsoft.com/office/drawing/2014/main" id="{1A2F9C6E-D8FE-4769-8908-90BA24CEE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426" y="5630863"/>
                <a:ext cx="147638" cy="950913"/>
              </a:xfrm>
              <a:custGeom>
                <a:avLst/>
                <a:gdLst>
                  <a:gd name="T0" fmla="*/ 61 w 93"/>
                  <a:gd name="T1" fmla="*/ 0 h 599"/>
                  <a:gd name="T2" fmla="*/ 0 w 93"/>
                  <a:gd name="T3" fmla="*/ 599 h 599"/>
                  <a:gd name="T4" fmla="*/ 17 w 93"/>
                  <a:gd name="T5" fmla="*/ 599 h 599"/>
                  <a:gd name="T6" fmla="*/ 93 w 93"/>
                  <a:gd name="T7" fmla="*/ 0 h 599"/>
                  <a:gd name="T8" fmla="*/ 61 w 93"/>
                  <a:gd name="T9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599">
                    <a:moveTo>
                      <a:pt x="61" y="0"/>
                    </a:moveTo>
                    <a:lnTo>
                      <a:pt x="0" y="599"/>
                    </a:lnTo>
                    <a:lnTo>
                      <a:pt x="17" y="599"/>
                    </a:lnTo>
                    <a:lnTo>
                      <a:pt x="9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9Slide.vn 18">
                <a:extLst>
                  <a:ext uri="{FF2B5EF4-FFF2-40B4-BE49-F238E27FC236}">
                    <a16:creationId xmlns:a16="http://schemas.microsoft.com/office/drawing/2014/main" id="{76EB254F-204B-4626-9CB2-6789B6EE3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288" y="5630863"/>
                <a:ext cx="144463" cy="950913"/>
              </a:xfrm>
              <a:custGeom>
                <a:avLst/>
                <a:gdLst>
                  <a:gd name="T0" fmla="*/ 61 w 91"/>
                  <a:gd name="T1" fmla="*/ 0 h 599"/>
                  <a:gd name="T2" fmla="*/ 0 w 91"/>
                  <a:gd name="T3" fmla="*/ 599 h 599"/>
                  <a:gd name="T4" fmla="*/ 17 w 91"/>
                  <a:gd name="T5" fmla="*/ 599 h 599"/>
                  <a:gd name="T6" fmla="*/ 91 w 91"/>
                  <a:gd name="T7" fmla="*/ 0 h 599"/>
                  <a:gd name="T8" fmla="*/ 61 w 91"/>
                  <a:gd name="T9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99">
                    <a:moveTo>
                      <a:pt x="61" y="0"/>
                    </a:moveTo>
                    <a:lnTo>
                      <a:pt x="0" y="599"/>
                    </a:lnTo>
                    <a:lnTo>
                      <a:pt x="17" y="599"/>
                    </a:lnTo>
                    <a:lnTo>
                      <a:pt x="91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9Slide.vn 19">
                <a:extLst>
                  <a:ext uri="{FF2B5EF4-FFF2-40B4-BE49-F238E27FC236}">
                    <a16:creationId xmlns:a16="http://schemas.microsoft.com/office/drawing/2014/main" id="{37FEC318-042A-425D-88B5-DBC127E69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101" y="5630863"/>
                <a:ext cx="144463" cy="950913"/>
              </a:xfrm>
              <a:custGeom>
                <a:avLst/>
                <a:gdLst>
                  <a:gd name="T0" fmla="*/ 30 w 91"/>
                  <a:gd name="T1" fmla="*/ 0 h 599"/>
                  <a:gd name="T2" fmla="*/ 91 w 91"/>
                  <a:gd name="T3" fmla="*/ 599 h 599"/>
                  <a:gd name="T4" fmla="*/ 75 w 91"/>
                  <a:gd name="T5" fmla="*/ 599 h 599"/>
                  <a:gd name="T6" fmla="*/ 0 w 91"/>
                  <a:gd name="T7" fmla="*/ 0 h 599"/>
                  <a:gd name="T8" fmla="*/ 30 w 91"/>
                  <a:gd name="T9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99">
                    <a:moveTo>
                      <a:pt x="30" y="0"/>
                    </a:moveTo>
                    <a:lnTo>
                      <a:pt x="91" y="599"/>
                    </a:lnTo>
                    <a:lnTo>
                      <a:pt x="75" y="599"/>
                    </a:lnTo>
                    <a:lnTo>
                      <a:pt x="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9Slide.vn 20">
                <a:extLst>
                  <a:ext uri="{FF2B5EF4-FFF2-40B4-BE49-F238E27FC236}">
                    <a16:creationId xmlns:a16="http://schemas.microsoft.com/office/drawing/2014/main" id="{C47F96B4-4CB3-4DD3-AF37-70B74B57C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3938" y="5630863"/>
                <a:ext cx="147638" cy="950913"/>
              </a:xfrm>
              <a:custGeom>
                <a:avLst/>
                <a:gdLst>
                  <a:gd name="T0" fmla="*/ 32 w 93"/>
                  <a:gd name="T1" fmla="*/ 0 h 599"/>
                  <a:gd name="T2" fmla="*/ 93 w 93"/>
                  <a:gd name="T3" fmla="*/ 599 h 599"/>
                  <a:gd name="T4" fmla="*/ 76 w 93"/>
                  <a:gd name="T5" fmla="*/ 599 h 599"/>
                  <a:gd name="T6" fmla="*/ 0 w 93"/>
                  <a:gd name="T7" fmla="*/ 0 h 599"/>
                  <a:gd name="T8" fmla="*/ 32 w 93"/>
                  <a:gd name="T9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599">
                    <a:moveTo>
                      <a:pt x="32" y="0"/>
                    </a:moveTo>
                    <a:lnTo>
                      <a:pt x="93" y="599"/>
                    </a:lnTo>
                    <a:lnTo>
                      <a:pt x="76" y="599"/>
                    </a:lnTo>
                    <a:lnTo>
                      <a:pt x="0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9Slide.vn 21">
                <a:extLst>
                  <a:ext uri="{FF2B5EF4-FFF2-40B4-BE49-F238E27FC236}">
                    <a16:creationId xmlns:a16="http://schemas.microsoft.com/office/drawing/2014/main" id="{9714225C-327E-4E2B-83A0-87159E663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2113" y="5424488"/>
                <a:ext cx="1271588" cy="258763"/>
              </a:xfrm>
              <a:custGeom>
                <a:avLst/>
                <a:gdLst>
                  <a:gd name="T0" fmla="*/ 87 w 511"/>
                  <a:gd name="T1" fmla="*/ 12 h 104"/>
                  <a:gd name="T2" fmla="*/ 8 w 511"/>
                  <a:gd name="T3" fmla="*/ 22 h 104"/>
                  <a:gd name="T4" fmla="*/ 17 w 511"/>
                  <a:gd name="T5" fmla="*/ 99 h 104"/>
                  <a:gd name="T6" fmla="*/ 495 w 511"/>
                  <a:gd name="T7" fmla="*/ 98 h 104"/>
                  <a:gd name="T8" fmla="*/ 489 w 511"/>
                  <a:gd name="T9" fmla="*/ 24 h 104"/>
                  <a:gd name="T10" fmla="*/ 87 w 511"/>
                  <a:gd name="T11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1" h="104">
                    <a:moveTo>
                      <a:pt x="87" y="12"/>
                    </a:moveTo>
                    <a:cubicBezTo>
                      <a:pt x="87" y="12"/>
                      <a:pt x="17" y="0"/>
                      <a:pt x="8" y="22"/>
                    </a:cubicBezTo>
                    <a:cubicBezTo>
                      <a:pt x="0" y="45"/>
                      <a:pt x="17" y="99"/>
                      <a:pt x="17" y="99"/>
                    </a:cubicBezTo>
                    <a:cubicBezTo>
                      <a:pt x="17" y="99"/>
                      <a:pt x="480" y="104"/>
                      <a:pt x="495" y="98"/>
                    </a:cubicBezTo>
                    <a:cubicBezTo>
                      <a:pt x="511" y="92"/>
                      <a:pt x="503" y="36"/>
                      <a:pt x="489" y="24"/>
                    </a:cubicBezTo>
                    <a:cubicBezTo>
                      <a:pt x="474" y="11"/>
                      <a:pt x="87" y="12"/>
                      <a:pt x="87" y="12"/>
                    </a:cubicBez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9Slide.vn 22">
                <a:extLst>
                  <a:ext uri="{FF2B5EF4-FFF2-40B4-BE49-F238E27FC236}">
                    <a16:creationId xmlns:a16="http://schemas.microsoft.com/office/drawing/2014/main" id="{69B13590-074B-4F16-8E4B-47CFF6BFD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651" y="4206876"/>
                <a:ext cx="831850" cy="1355725"/>
              </a:xfrm>
              <a:custGeom>
                <a:avLst/>
                <a:gdLst>
                  <a:gd name="T0" fmla="*/ 170 w 334"/>
                  <a:gd name="T1" fmla="*/ 4 h 546"/>
                  <a:gd name="T2" fmla="*/ 40 w 334"/>
                  <a:gd name="T3" fmla="*/ 30 h 546"/>
                  <a:gd name="T4" fmla="*/ 15 w 334"/>
                  <a:gd name="T5" fmla="*/ 523 h 546"/>
                  <a:gd name="T6" fmla="*/ 334 w 334"/>
                  <a:gd name="T7" fmla="*/ 523 h 546"/>
                  <a:gd name="T8" fmla="*/ 170 w 334"/>
                  <a:gd name="T9" fmla="*/ 4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546">
                    <a:moveTo>
                      <a:pt x="170" y="4"/>
                    </a:moveTo>
                    <a:cubicBezTo>
                      <a:pt x="170" y="4"/>
                      <a:pt x="57" y="0"/>
                      <a:pt x="40" y="30"/>
                    </a:cubicBezTo>
                    <a:cubicBezTo>
                      <a:pt x="23" y="60"/>
                      <a:pt x="0" y="500"/>
                      <a:pt x="15" y="523"/>
                    </a:cubicBezTo>
                    <a:cubicBezTo>
                      <a:pt x="30" y="546"/>
                      <a:pt x="334" y="523"/>
                      <a:pt x="334" y="523"/>
                    </a:cubicBezTo>
                    <a:lnTo>
                      <a:pt x="170" y="4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B22D95A-F0BE-4293-AC39-4BE01DC3D6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8288" y="4362451"/>
              <a:ext cx="1354138" cy="2298700"/>
              <a:chOff x="9158288" y="4362451"/>
              <a:chExt cx="1354138" cy="2298700"/>
            </a:xfrm>
          </p:grpSpPr>
          <p:sp>
            <p:nvSpPr>
              <p:cNvPr id="331" name="9Slide.vn 23">
                <a:extLst>
                  <a:ext uri="{FF2B5EF4-FFF2-40B4-BE49-F238E27FC236}">
                    <a16:creationId xmlns:a16="http://schemas.microsoft.com/office/drawing/2014/main" id="{D7789BB4-0325-4722-ACB9-A1330FA84A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158288" y="5710238"/>
                <a:ext cx="144463" cy="950913"/>
              </a:xfrm>
              <a:custGeom>
                <a:avLst/>
                <a:gdLst>
                  <a:gd name="T0" fmla="*/ 61 w 91"/>
                  <a:gd name="T1" fmla="*/ 0 h 599"/>
                  <a:gd name="T2" fmla="*/ 0 w 91"/>
                  <a:gd name="T3" fmla="*/ 599 h 599"/>
                  <a:gd name="T4" fmla="*/ 15 w 91"/>
                  <a:gd name="T5" fmla="*/ 599 h 599"/>
                  <a:gd name="T6" fmla="*/ 91 w 91"/>
                  <a:gd name="T7" fmla="*/ 0 h 599"/>
                  <a:gd name="T8" fmla="*/ 61 w 91"/>
                  <a:gd name="T9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99">
                    <a:moveTo>
                      <a:pt x="61" y="0"/>
                    </a:moveTo>
                    <a:lnTo>
                      <a:pt x="0" y="599"/>
                    </a:lnTo>
                    <a:lnTo>
                      <a:pt x="15" y="599"/>
                    </a:lnTo>
                    <a:lnTo>
                      <a:pt x="91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9Slide.vn 24">
                <a:extLst>
                  <a:ext uri="{FF2B5EF4-FFF2-40B4-BE49-F238E27FC236}">
                    <a16:creationId xmlns:a16="http://schemas.microsoft.com/office/drawing/2014/main" id="{C97B75B6-5942-46AE-A18B-F6B79B4A96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707563" y="5710238"/>
                <a:ext cx="144463" cy="950913"/>
              </a:xfrm>
              <a:custGeom>
                <a:avLst/>
                <a:gdLst>
                  <a:gd name="T0" fmla="*/ 61 w 91"/>
                  <a:gd name="T1" fmla="*/ 0 h 599"/>
                  <a:gd name="T2" fmla="*/ 0 w 91"/>
                  <a:gd name="T3" fmla="*/ 599 h 599"/>
                  <a:gd name="T4" fmla="*/ 16 w 91"/>
                  <a:gd name="T5" fmla="*/ 599 h 599"/>
                  <a:gd name="T6" fmla="*/ 91 w 91"/>
                  <a:gd name="T7" fmla="*/ 0 h 599"/>
                  <a:gd name="T8" fmla="*/ 61 w 91"/>
                  <a:gd name="T9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99">
                    <a:moveTo>
                      <a:pt x="61" y="0"/>
                    </a:moveTo>
                    <a:lnTo>
                      <a:pt x="0" y="599"/>
                    </a:lnTo>
                    <a:lnTo>
                      <a:pt x="16" y="599"/>
                    </a:lnTo>
                    <a:lnTo>
                      <a:pt x="91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9Slide.vn 25">
                <a:extLst>
                  <a:ext uri="{FF2B5EF4-FFF2-40B4-BE49-F238E27FC236}">
                    <a16:creationId xmlns:a16="http://schemas.microsoft.com/office/drawing/2014/main" id="{77A8300A-EDF9-468A-AEE0-0D84580199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367963" y="5710238"/>
                <a:ext cx="144463" cy="950913"/>
              </a:xfrm>
              <a:custGeom>
                <a:avLst/>
                <a:gdLst>
                  <a:gd name="T0" fmla="*/ 30 w 91"/>
                  <a:gd name="T1" fmla="*/ 0 h 599"/>
                  <a:gd name="T2" fmla="*/ 91 w 91"/>
                  <a:gd name="T3" fmla="*/ 599 h 599"/>
                  <a:gd name="T4" fmla="*/ 73 w 91"/>
                  <a:gd name="T5" fmla="*/ 599 h 599"/>
                  <a:gd name="T6" fmla="*/ 0 w 91"/>
                  <a:gd name="T7" fmla="*/ 0 h 599"/>
                  <a:gd name="T8" fmla="*/ 30 w 91"/>
                  <a:gd name="T9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99">
                    <a:moveTo>
                      <a:pt x="30" y="0"/>
                    </a:moveTo>
                    <a:lnTo>
                      <a:pt x="91" y="599"/>
                    </a:lnTo>
                    <a:lnTo>
                      <a:pt x="73" y="599"/>
                    </a:lnTo>
                    <a:lnTo>
                      <a:pt x="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9Slide.vn 26">
                <a:extLst>
                  <a:ext uri="{FF2B5EF4-FFF2-40B4-BE49-F238E27FC236}">
                    <a16:creationId xmlns:a16="http://schemas.microsoft.com/office/drawing/2014/main" id="{C4542BB6-8022-4B96-8D6A-4B973955EA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29801" y="5710238"/>
                <a:ext cx="144463" cy="950913"/>
              </a:xfrm>
              <a:custGeom>
                <a:avLst/>
                <a:gdLst>
                  <a:gd name="T0" fmla="*/ 30 w 91"/>
                  <a:gd name="T1" fmla="*/ 0 h 599"/>
                  <a:gd name="T2" fmla="*/ 91 w 91"/>
                  <a:gd name="T3" fmla="*/ 599 h 599"/>
                  <a:gd name="T4" fmla="*/ 75 w 91"/>
                  <a:gd name="T5" fmla="*/ 599 h 599"/>
                  <a:gd name="T6" fmla="*/ 0 w 91"/>
                  <a:gd name="T7" fmla="*/ 0 h 599"/>
                  <a:gd name="T8" fmla="*/ 30 w 91"/>
                  <a:gd name="T9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99">
                    <a:moveTo>
                      <a:pt x="30" y="0"/>
                    </a:moveTo>
                    <a:lnTo>
                      <a:pt x="91" y="599"/>
                    </a:lnTo>
                    <a:lnTo>
                      <a:pt x="75" y="599"/>
                    </a:lnTo>
                    <a:lnTo>
                      <a:pt x="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9Slide.vn 27">
                <a:extLst>
                  <a:ext uri="{FF2B5EF4-FFF2-40B4-BE49-F238E27FC236}">
                    <a16:creationId xmlns:a16="http://schemas.microsoft.com/office/drawing/2014/main" id="{466D3E96-40B5-47CB-87E1-A4B8233778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188451" y="5473701"/>
                <a:ext cx="1271588" cy="258763"/>
              </a:xfrm>
              <a:custGeom>
                <a:avLst/>
                <a:gdLst>
                  <a:gd name="T0" fmla="*/ 424 w 511"/>
                  <a:gd name="T1" fmla="*/ 13 h 104"/>
                  <a:gd name="T2" fmla="*/ 503 w 511"/>
                  <a:gd name="T3" fmla="*/ 23 h 104"/>
                  <a:gd name="T4" fmla="*/ 494 w 511"/>
                  <a:gd name="T5" fmla="*/ 100 h 104"/>
                  <a:gd name="T6" fmla="*/ 16 w 511"/>
                  <a:gd name="T7" fmla="*/ 99 h 104"/>
                  <a:gd name="T8" fmla="*/ 23 w 511"/>
                  <a:gd name="T9" fmla="*/ 24 h 104"/>
                  <a:gd name="T10" fmla="*/ 424 w 511"/>
                  <a:gd name="T11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1" h="104">
                    <a:moveTo>
                      <a:pt x="424" y="13"/>
                    </a:moveTo>
                    <a:cubicBezTo>
                      <a:pt x="424" y="13"/>
                      <a:pt x="494" y="0"/>
                      <a:pt x="503" y="23"/>
                    </a:cubicBezTo>
                    <a:cubicBezTo>
                      <a:pt x="511" y="45"/>
                      <a:pt x="494" y="100"/>
                      <a:pt x="494" y="100"/>
                    </a:cubicBezTo>
                    <a:cubicBezTo>
                      <a:pt x="494" y="100"/>
                      <a:pt x="32" y="104"/>
                      <a:pt x="16" y="99"/>
                    </a:cubicBezTo>
                    <a:cubicBezTo>
                      <a:pt x="0" y="93"/>
                      <a:pt x="9" y="37"/>
                      <a:pt x="23" y="24"/>
                    </a:cubicBezTo>
                    <a:cubicBezTo>
                      <a:pt x="37" y="12"/>
                      <a:pt x="424" y="13"/>
                      <a:pt x="424" y="13"/>
                    </a:cubicBez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9Slide.vn 28">
                <a:extLst>
                  <a:ext uri="{FF2B5EF4-FFF2-40B4-BE49-F238E27FC236}">
                    <a16:creationId xmlns:a16="http://schemas.microsoft.com/office/drawing/2014/main" id="{AC83C791-1407-419D-BC46-9D430474F7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650413" y="4362451"/>
                <a:ext cx="831850" cy="1085850"/>
              </a:xfrm>
              <a:custGeom>
                <a:avLst/>
                <a:gdLst>
                  <a:gd name="T0" fmla="*/ 164 w 334"/>
                  <a:gd name="T1" fmla="*/ 4 h 437"/>
                  <a:gd name="T2" fmla="*/ 294 w 334"/>
                  <a:gd name="T3" fmla="*/ 24 h 437"/>
                  <a:gd name="T4" fmla="*/ 319 w 334"/>
                  <a:gd name="T5" fmla="*/ 418 h 437"/>
                  <a:gd name="T6" fmla="*/ 0 w 334"/>
                  <a:gd name="T7" fmla="*/ 418 h 437"/>
                  <a:gd name="T8" fmla="*/ 164 w 334"/>
                  <a:gd name="T9" fmla="*/ 4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437">
                    <a:moveTo>
                      <a:pt x="164" y="4"/>
                    </a:moveTo>
                    <a:cubicBezTo>
                      <a:pt x="164" y="4"/>
                      <a:pt x="277" y="0"/>
                      <a:pt x="294" y="24"/>
                    </a:cubicBezTo>
                    <a:cubicBezTo>
                      <a:pt x="311" y="48"/>
                      <a:pt x="334" y="400"/>
                      <a:pt x="319" y="418"/>
                    </a:cubicBezTo>
                    <a:cubicBezTo>
                      <a:pt x="304" y="437"/>
                      <a:pt x="0" y="418"/>
                      <a:pt x="0" y="418"/>
                    </a:cubicBezTo>
                    <a:lnTo>
                      <a:pt x="164" y="4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8188E38-A555-4463-8151-E78EF28977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76413" y="3170238"/>
              <a:ext cx="1797051" cy="3455988"/>
              <a:chOff x="1776413" y="3170238"/>
              <a:chExt cx="1797051" cy="3455988"/>
            </a:xfrm>
          </p:grpSpPr>
          <p:sp>
            <p:nvSpPr>
              <p:cNvPr id="297" name="9Slide.vn 29">
                <a:extLst>
                  <a:ext uri="{FF2B5EF4-FFF2-40B4-BE49-F238E27FC236}">
                    <a16:creationId xmlns:a16="http://schemas.microsoft.com/office/drawing/2014/main" id="{BA5257DD-EBEE-4D98-A3D9-81FBD21555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66938" y="4017963"/>
                <a:ext cx="1054100" cy="950913"/>
              </a:xfrm>
              <a:custGeom>
                <a:avLst/>
                <a:gdLst>
                  <a:gd name="T0" fmla="*/ 51 w 423"/>
                  <a:gd name="T1" fmla="*/ 0 h 383"/>
                  <a:gd name="T2" fmla="*/ 147 w 423"/>
                  <a:gd name="T3" fmla="*/ 295 h 383"/>
                  <a:gd name="T4" fmla="*/ 423 w 423"/>
                  <a:gd name="T5" fmla="*/ 356 h 383"/>
                  <a:gd name="T6" fmla="*/ 420 w 423"/>
                  <a:gd name="T7" fmla="*/ 383 h 383"/>
                  <a:gd name="T8" fmla="*/ 107 w 423"/>
                  <a:gd name="T9" fmla="*/ 342 h 383"/>
                  <a:gd name="T10" fmla="*/ 0 w 423"/>
                  <a:gd name="T11" fmla="*/ 60 h 383"/>
                  <a:gd name="T12" fmla="*/ 51 w 423"/>
                  <a:gd name="T13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383">
                    <a:moveTo>
                      <a:pt x="51" y="0"/>
                    </a:moveTo>
                    <a:cubicBezTo>
                      <a:pt x="147" y="295"/>
                      <a:pt x="147" y="295"/>
                      <a:pt x="147" y="295"/>
                    </a:cubicBezTo>
                    <a:cubicBezTo>
                      <a:pt x="423" y="356"/>
                      <a:pt x="423" y="356"/>
                      <a:pt x="423" y="356"/>
                    </a:cubicBezTo>
                    <a:cubicBezTo>
                      <a:pt x="420" y="383"/>
                      <a:pt x="420" y="383"/>
                      <a:pt x="420" y="383"/>
                    </a:cubicBezTo>
                    <a:cubicBezTo>
                      <a:pt x="420" y="383"/>
                      <a:pt x="141" y="368"/>
                      <a:pt x="107" y="342"/>
                    </a:cubicBezTo>
                    <a:cubicBezTo>
                      <a:pt x="74" y="315"/>
                      <a:pt x="0" y="60"/>
                      <a:pt x="0" y="6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9Slide.vn 30">
                <a:extLst>
                  <a:ext uri="{FF2B5EF4-FFF2-40B4-BE49-F238E27FC236}">
                    <a16:creationId xmlns:a16="http://schemas.microsoft.com/office/drawing/2014/main" id="{ECCF7A4E-DEB5-44A0-9719-5F762009E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27388" y="4822826"/>
                <a:ext cx="173038" cy="185738"/>
              </a:xfrm>
              <a:custGeom>
                <a:avLst/>
                <a:gdLst>
                  <a:gd name="T0" fmla="*/ 0 w 69"/>
                  <a:gd name="T1" fmla="*/ 60 h 75"/>
                  <a:gd name="T2" fmla="*/ 55 w 69"/>
                  <a:gd name="T3" fmla="*/ 52 h 75"/>
                  <a:gd name="T4" fmla="*/ 53 w 69"/>
                  <a:gd name="T5" fmla="*/ 3 h 75"/>
                  <a:gd name="T6" fmla="*/ 7 w 69"/>
                  <a:gd name="T7" fmla="*/ 22 h 75"/>
                  <a:gd name="T8" fmla="*/ 0 w 69"/>
                  <a:gd name="T9" fmla="*/ 6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75">
                    <a:moveTo>
                      <a:pt x="0" y="60"/>
                    </a:moveTo>
                    <a:cubicBezTo>
                      <a:pt x="0" y="60"/>
                      <a:pt x="40" y="75"/>
                      <a:pt x="55" y="52"/>
                    </a:cubicBezTo>
                    <a:cubicBezTo>
                      <a:pt x="69" y="28"/>
                      <a:pt x="63" y="6"/>
                      <a:pt x="53" y="3"/>
                    </a:cubicBezTo>
                    <a:cubicBezTo>
                      <a:pt x="43" y="0"/>
                      <a:pt x="11" y="6"/>
                      <a:pt x="7" y="22"/>
                    </a:cubicBezTo>
                    <a:cubicBezTo>
                      <a:pt x="2" y="39"/>
                      <a:pt x="0" y="60"/>
                      <a:pt x="0" y="60"/>
                    </a:cubicBez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9Slide.vn 31">
                <a:extLst>
                  <a:ext uri="{FF2B5EF4-FFF2-40B4-BE49-F238E27FC236}">
                    <a16:creationId xmlns:a16="http://schemas.microsoft.com/office/drawing/2014/main" id="{8074B465-49C4-40D5-9DC1-BE44B9E653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9938" y="4999038"/>
                <a:ext cx="1198563" cy="1528763"/>
              </a:xfrm>
              <a:custGeom>
                <a:avLst/>
                <a:gdLst>
                  <a:gd name="T0" fmla="*/ 69 w 481"/>
                  <a:gd name="T1" fmla="*/ 0 h 615"/>
                  <a:gd name="T2" fmla="*/ 431 w 481"/>
                  <a:gd name="T3" fmla="*/ 110 h 615"/>
                  <a:gd name="T4" fmla="*/ 426 w 481"/>
                  <a:gd name="T5" fmla="*/ 615 h 615"/>
                  <a:gd name="T6" fmla="*/ 397 w 481"/>
                  <a:gd name="T7" fmla="*/ 612 h 615"/>
                  <a:gd name="T8" fmla="*/ 364 w 481"/>
                  <a:gd name="T9" fmla="*/ 308 h 615"/>
                  <a:gd name="T10" fmla="*/ 368 w 481"/>
                  <a:gd name="T11" fmla="*/ 201 h 615"/>
                  <a:gd name="T12" fmla="*/ 68 w 481"/>
                  <a:gd name="T13" fmla="*/ 144 h 615"/>
                  <a:gd name="T14" fmla="*/ 29 w 481"/>
                  <a:gd name="T15" fmla="*/ 17 h 615"/>
                  <a:gd name="T16" fmla="*/ 69 w 481"/>
                  <a:gd name="T1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1" h="615">
                    <a:moveTo>
                      <a:pt x="69" y="0"/>
                    </a:moveTo>
                    <a:cubicBezTo>
                      <a:pt x="69" y="0"/>
                      <a:pt x="390" y="85"/>
                      <a:pt x="431" y="110"/>
                    </a:cubicBezTo>
                    <a:cubicBezTo>
                      <a:pt x="481" y="141"/>
                      <a:pt x="426" y="615"/>
                      <a:pt x="426" y="615"/>
                    </a:cubicBezTo>
                    <a:cubicBezTo>
                      <a:pt x="397" y="612"/>
                      <a:pt x="397" y="612"/>
                      <a:pt x="397" y="612"/>
                    </a:cubicBezTo>
                    <a:cubicBezTo>
                      <a:pt x="397" y="612"/>
                      <a:pt x="364" y="396"/>
                      <a:pt x="364" y="308"/>
                    </a:cubicBezTo>
                    <a:cubicBezTo>
                      <a:pt x="364" y="224"/>
                      <a:pt x="368" y="201"/>
                      <a:pt x="368" y="201"/>
                    </a:cubicBezTo>
                    <a:cubicBezTo>
                      <a:pt x="368" y="201"/>
                      <a:pt x="193" y="164"/>
                      <a:pt x="68" y="144"/>
                    </a:cubicBezTo>
                    <a:cubicBezTo>
                      <a:pt x="0" y="134"/>
                      <a:pt x="29" y="17"/>
                      <a:pt x="29" y="17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29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9Slide.vn 32">
                <a:extLst>
                  <a:ext uri="{FF2B5EF4-FFF2-40B4-BE49-F238E27FC236}">
                    <a16:creationId xmlns:a16="http://schemas.microsoft.com/office/drawing/2014/main" id="{A2B59AAE-C07D-4F7D-B802-F648ACC68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84351" y="5014913"/>
                <a:ext cx="1209675" cy="1527175"/>
              </a:xfrm>
              <a:custGeom>
                <a:avLst/>
                <a:gdLst>
                  <a:gd name="T0" fmla="*/ 74 w 486"/>
                  <a:gd name="T1" fmla="*/ 0 h 615"/>
                  <a:gd name="T2" fmla="*/ 435 w 486"/>
                  <a:gd name="T3" fmla="*/ 111 h 615"/>
                  <a:gd name="T4" fmla="*/ 431 w 486"/>
                  <a:gd name="T5" fmla="*/ 615 h 615"/>
                  <a:gd name="T6" fmla="*/ 401 w 486"/>
                  <a:gd name="T7" fmla="*/ 612 h 615"/>
                  <a:gd name="T8" fmla="*/ 363 w 486"/>
                  <a:gd name="T9" fmla="*/ 299 h 615"/>
                  <a:gd name="T10" fmla="*/ 372 w 486"/>
                  <a:gd name="T11" fmla="*/ 201 h 615"/>
                  <a:gd name="T12" fmla="*/ 81 w 486"/>
                  <a:gd name="T13" fmla="*/ 153 h 615"/>
                  <a:gd name="T14" fmla="*/ 33 w 486"/>
                  <a:gd name="T15" fmla="*/ 18 h 615"/>
                  <a:gd name="T16" fmla="*/ 74 w 486"/>
                  <a:gd name="T1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615">
                    <a:moveTo>
                      <a:pt x="74" y="0"/>
                    </a:moveTo>
                    <a:cubicBezTo>
                      <a:pt x="74" y="0"/>
                      <a:pt x="394" y="86"/>
                      <a:pt x="435" y="111"/>
                    </a:cubicBezTo>
                    <a:cubicBezTo>
                      <a:pt x="486" y="141"/>
                      <a:pt x="431" y="615"/>
                      <a:pt x="431" y="615"/>
                    </a:cubicBezTo>
                    <a:cubicBezTo>
                      <a:pt x="401" y="612"/>
                      <a:pt x="401" y="612"/>
                      <a:pt x="401" y="612"/>
                    </a:cubicBezTo>
                    <a:cubicBezTo>
                      <a:pt x="401" y="612"/>
                      <a:pt x="363" y="387"/>
                      <a:pt x="363" y="299"/>
                    </a:cubicBezTo>
                    <a:cubicBezTo>
                      <a:pt x="363" y="215"/>
                      <a:pt x="372" y="201"/>
                      <a:pt x="372" y="201"/>
                    </a:cubicBezTo>
                    <a:cubicBezTo>
                      <a:pt x="372" y="201"/>
                      <a:pt x="200" y="191"/>
                      <a:pt x="81" y="153"/>
                    </a:cubicBezTo>
                    <a:cubicBezTo>
                      <a:pt x="0" y="127"/>
                      <a:pt x="33" y="18"/>
                      <a:pt x="33" y="18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29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9Slide.vn 33">
                <a:extLst>
                  <a:ext uri="{FF2B5EF4-FFF2-40B4-BE49-F238E27FC236}">
                    <a16:creationId xmlns:a16="http://schemas.microsoft.com/office/drawing/2014/main" id="{388976B0-C871-4A80-8977-A2602C582C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98788" y="6515101"/>
                <a:ext cx="320675" cy="74613"/>
              </a:xfrm>
              <a:custGeom>
                <a:avLst/>
                <a:gdLst>
                  <a:gd name="T0" fmla="*/ 9 w 129"/>
                  <a:gd name="T1" fmla="*/ 0 h 30"/>
                  <a:gd name="T2" fmla="*/ 45 w 129"/>
                  <a:gd name="T3" fmla="*/ 1 h 30"/>
                  <a:gd name="T4" fmla="*/ 114 w 129"/>
                  <a:gd name="T5" fmla="*/ 17 h 30"/>
                  <a:gd name="T6" fmla="*/ 129 w 129"/>
                  <a:gd name="T7" fmla="*/ 30 h 30"/>
                  <a:gd name="T8" fmla="*/ 4 w 129"/>
                  <a:gd name="T9" fmla="*/ 26 h 30"/>
                  <a:gd name="T10" fmla="*/ 9 w 129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30">
                    <a:moveTo>
                      <a:pt x="9" y="0"/>
                    </a:move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100" y="7"/>
                      <a:pt x="114" y="17"/>
                    </a:cubicBezTo>
                    <a:cubicBezTo>
                      <a:pt x="128" y="28"/>
                      <a:pt x="129" y="30"/>
                      <a:pt x="129" y="30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0" y="12"/>
                      <a:pt x="9" y="0"/>
                    </a:cubicBez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9Slide.vn 34">
                <a:extLst>
                  <a:ext uri="{FF2B5EF4-FFF2-40B4-BE49-F238E27FC236}">
                    <a16:creationId xmlns:a16="http://schemas.microsoft.com/office/drawing/2014/main" id="{FC418936-54FC-4E29-9708-142FF59472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06726" y="6573838"/>
                <a:ext cx="319088" cy="46038"/>
              </a:xfrm>
              <a:custGeom>
                <a:avLst/>
                <a:gdLst>
                  <a:gd name="T0" fmla="*/ 0 w 201"/>
                  <a:gd name="T1" fmla="*/ 0 h 29"/>
                  <a:gd name="T2" fmla="*/ 201 w 201"/>
                  <a:gd name="T3" fmla="*/ 8 h 29"/>
                  <a:gd name="T4" fmla="*/ 196 w 201"/>
                  <a:gd name="T5" fmla="*/ 29 h 29"/>
                  <a:gd name="T6" fmla="*/ 0 w 201"/>
                  <a:gd name="T7" fmla="*/ 21 h 29"/>
                  <a:gd name="T8" fmla="*/ 0 w 20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29">
                    <a:moveTo>
                      <a:pt x="0" y="0"/>
                    </a:moveTo>
                    <a:lnTo>
                      <a:pt x="201" y="8"/>
                    </a:lnTo>
                    <a:lnTo>
                      <a:pt x="196" y="29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9Slide.vn 35">
                <a:extLst>
                  <a:ext uri="{FF2B5EF4-FFF2-40B4-BE49-F238E27FC236}">
                    <a16:creationId xmlns:a16="http://schemas.microsoft.com/office/drawing/2014/main" id="{850E9E7F-9C59-49E7-B493-6664595B7C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749551" y="6523038"/>
                <a:ext cx="322263" cy="74613"/>
              </a:xfrm>
              <a:custGeom>
                <a:avLst/>
                <a:gdLst>
                  <a:gd name="T0" fmla="*/ 9 w 129"/>
                  <a:gd name="T1" fmla="*/ 0 h 30"/>
                  <a:gd name="T2" fmla="*/ 45 w 129"/>
                  <a:gd name="T3" fmla="*/ 0 h 30"/>
                  <a:gd name="T4" fmla="*/ 114 w 129"/>
                  <a:gd name="T5" fmla="*/ 17 h 30"/>
                  <a:gd name="T6" fmla="*/ 129 w 129"/>
                  <a:gd name="T7" fmla="*/ 30 h 30"/>
                  <a:gd name="T8" fmla="*/ 4 w 129"/>
                  <a:gd name="T9" fmla="*/ 25 h 30"/>
                  <a:gd name="T10" fmla="*/ 9 w 129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30">
                    <a:moveTo>
                      <a:pt x="9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100" y="7"/>
                      <a:pt x="114" y="17"/>
                    </a:cubicBezTo>
                    <a:cubicBezTo>
                      <a:pt x="128" y="27"/>
                      <a:pt x="129" y="30"/>
                      <a:pt x="129" y="30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0" y="12"/>
                      <a:pt x="9" y="0"/>
                    </a:cubicBez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9Slide.vn 36">
                <a:extLst>
                  <a:ext uri="{FF2B5EF4-FFF2-40B4-BE49-F238E27FC236}">
                    <a16:creationId xmlns:a16="http://schemas.microsoft.com/office/drawing/2014/main" id="{7F83B227-8F77-4A5D-ADB9-D3B3AC2532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757488" y="6581776"/>
                <a:ext cx="319088" cy="44450"/>
              </a:xfrm>
              <a:custGeom>
                <a:avLst/>
                <a:gdLst>
                  <a:gd name="T0" fmla="*/ 0 w 201"/>
                  <a:gd name="T1" fmla="*/ 0 h 28"/>
                  <a:gd name="T2" fmla="*/ 201 w 201"/>
                  <a:gd name="T3" fmla="*/ 6 h 28"/>
                  <a:gd name="T4" fmla="*/ 196 w 201"/>
                  <a:gd name="T5" fmla="*/ 28 h 28"/>
                  <a:gd name="T6" fmla="*/ 0 w 201"/>
                  <a:gd name="T7" fmla="*/ 19 h 28"/>
                  <a:gd name="T8" fmla="*/ 0 w 20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28">
                    <a:moveTo>
                      <a:pt x="0" y="0"/>
                    </a:moveTo>
                    <a:lnTo>
                      <a:pt x="201" y="6"/>
                    </a:lnTo>
                    <a:lnTo>
                      <a:pt x="196" y="28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9Slide.vn 37">
                <a:extLst>
                  <a:ext uri="{FF2B5EF4-FFF2-40B4-BE49-F238E27FC236}">
                    <a16:creationId xmlns:a16="http://schemas.microsoft.com/office/drawing/2014/main" id="{E1703E3A-9374-47E4-BBD0-0F0534EE7A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9601" y="4775201"/>
                <a:ext cx="544513" cy="293688"/>
              </a:xfrm>
              <a:custGeom>
                <a:avLst/>
                <a:gdLst>
                  <a:gd name="T0" fmla="*/ 201 w 219"/>
                  <a:gd name="T1" fmla="*/ 12 h 118"/>
                  <a:gd name="T2" fmla="*/ 41 w 219"/>
                  <a:gd name="T3" fmla="*/ 34 h 118"/>
                  <a:gd name="T4" fmla="*/ 0 w 219"/>
                  <a:gd name="T5" fmla="*/ 111 h 118"/>
                  <a:gd name="T6" fmla="*/ 219 w 219"/>
                  <a:gd name="T7" fmla="*/ 118 h 118"/>
                  <a:gd name="T8" fmla="*/ 201 w 219"/>
                  <a:gd name="T9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18">
                    <a:moveTo>
                      <a:pt x="201" y="12"/>
                    </a:moveTo>
                    <a:cubicBezTo>
                      <a:pt x="201" y="12"/>
                      <a:pt x="52" y="0"/>
                      <a:pt x="41" y="34"/>
                    </a:cubicBezTo>
                    <a:cubicBezTo>
                      <a:pt x="22" y="93"/>
                      <a:pt x="0" y="111"/>
                      <a:pt x="0" y="111"/>
                    </a:cubicBezTo>
                    <a:cubicBezTo>
                      <a:pt x="219" y="118"/>
                      <a:pt x="219" y="118"/>
                      <a:pt x="219" y="118"/>
                    </a:cubicBezTo>
                    <a:lnTo>
                      <a:pt x="201" y="12"/>
                    </a:lnTo>
                    <a:close/>
                  </a:path>
                </a:pathLst>
              </a:custGeom>
              <a:solidFill>
                <a:srgbClr val="343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9Slide.vn 38">
                <a:extLst>
                  <a:ext uri="{FF2B5EF4-FFF2-40B4-BE49-F238E27FC236}">
                    <a16:creationId xmlns:a16="http://schemas.microsoft.com/office/drawing/2014/main" id="{700E9125-2928-4ED0-A5FE-9279FD379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41513" y="4897438"/>
                <a:ext cx="460375" cy="60325"/>
              </a:xfrm>
              <a:custGeom>
                <a:avLst/>
                <a:gdLst>
                  <a:gd name="T0" fmla="*/ 183 w 185"/>
                  <a:gd name="T1" fmla="*/ 0 h 24"/>
                  <a:gd name="T2" fmla="*/ 185 w 185"/>
                  <a:gd name="T3" fmla="*/ 19 h 24"/>
                  <a:gd name="T4" fmla="*/ 65 w 185"/>
                  <a:gd name="T5" fmla="*/ 15 h 24"/>
                  <a:gd name="T6" fmla="*/ 0 w 185"/>
                  <a:gd name="T7" fmla="*/ 24 h 24"/>
                  <a:gd name="T8" fmla="*/ 9 w 185"/>
                  <a:gd name="T9" fmla="*/ 4 h 24"/>
                  <a:gd name="T10" fmla="*/ 183 w 185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24">
                    <a:moveTo>
                      <a:pt x="183" y="0"/>
                    </a:move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19"/>
                      <a:pt x="109" y="15"/>
                      <a:pt x="65" y="15"/>
                    </a:cubicBezTo>
                    <a:cubicBezTo>
                      <a:pt x="21" y="15"/>
                      <a:pt x="0" y="24"/>
                      <a:pt x="0" y="2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343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9Slide.vn 39">
                <a:extLst>
                  <a:ext uri="{FF2B5EF4-FFF2-40B4-BE49-F238E27FC236}">
                    <a16:creationId xmlns:a16="http://schemas.microsoft.com/office/drawing/2014/main" id="{6AA87B4D-AA95-44BF-A9AD-0ABE38AB7C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92326" y="3397251"/>
                <a:ext cx="415925" cy="638175"/>
              </a:xfrm>
              <a:custGeom>
                <a:avLst/>
                <a:gdLst>
                  <a:gd name="T0" fmla="*/ 58 w 167"/>
                  <a:gd name="T1" fmla="*/ 8 h 257"/>
                  <a:gd name="T2" fmla="*/ 0 w 167"/>
                  <a:gd name="T3" fmla="*/ 101 h 257"/>
                  <a:gd name="T4" fmla="*/ 104 w 167"/>
                  <a:gd name="T5" fmla="*/ 252 h 257"/>
                  <a:gd name="T6" fmla="*/ 167 w 167"/>
                  <a:gd name="T7" fmla="*/ 100 h 257"/>
                  <a:gd name="T8" fmla="*/ 58 w 167"/>
                  <a:gd name="T9" fmla="*/ 8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257">
                    <a:moveTo>
                      <a:pt x="58" y="8"/>
                    </a:moveTo>
                    <a:cubicBezTo>
                      <a:pt x="58" y="8"/>
                      <a:pt x="0" y="48"/>
                      <a:pt x="0" y="101"/>
                    </a:cubicBezTo>
                    <a:cubicBezTo>
                      <a:pt x="0" y="155"/>
                      <a:pt x="58" y="246"/>
                      <a:pt x="104" y="252"/>
                    </a:cubicBezTo>
                    <a:cubicBezTo>
                      <a:pt x="150" y="257"/>
                      <a:pt x="167" y="161"/>
                      <a:pt x="167" y="100"/>
                    </a:cubicBezTo>
                    <a:cubicBezTo>
                      <a:pt x="167" y="39"/>
                      <a:pt x="126" y="0"/>
                      <a:pt x="58" y="8"/>
                    </a:cubicBez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9Slide.vn 40">
                <a:extLst>
                  <a:ext uri="{FF2B5EF4-FFF2-40B4-BE49-F238E27FC236}">
                    <a16:creationId xmlns:a16="http://schemas.microsoft.com/office/drawing/2014/main" id="{80FA9986-C87F-42CB-9392-B0CA6B363B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19351" y="3676651"/>
                <a:ext cx="66675" cy="55563"/>
              </a:xfrm>
              <a:custGeom>
                <a:avLst/>
                <a:gdLst>
                  <a:gd name="T0" fmla="*/ 0 w 27"/>
                  <a:gd name="T1" fmla="*/ 7 h 22"/>
                  <a:gd name="T2" fmla="*/ 11 w 27"/>
                  <a:gd name="T3" fmla="*/ 1 h 22"/>
                  <a:gd name="T4" fmla="*/ 23 w 27"/>
                  <a:gd name="T5" fmla="*/ 3 h 22"/>
                  <a:gd name="T6" fmla="*/ 15 w 27"/>
                  <a:gd name="T7" fmla="*/ 19 h 22"/>
                  <a:gd name="T8" fmla="*/ 0 w 27"/>
                  <a:gd name="T9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2">
                    <a:moveTo>
                      <a:pt x="0" y="7"/>
                    </a:moveTo>
                    <a:cubicBezTo>
                      <a:pt x="0" y="7"/>
                      <a:pt x="3" y="2"/>
                      <a:pt x="11" y="1"/>
                    </a:cubicBezTo>
                    <a:cubicBezTo>
                      <a:pt x="19" y="0"/>
                      <a:pt x="23" y="3"/>
                      <a:pt x="23" y="3"/>
                    </a:cubicBezTo>
                    <a:cubicBezTo>
                      <a:pt x="23" y="3"/>
                      <a:pt x="27" y="15"/>
                      <a:pt x="15" y="19"/>
                    </a:cubicBezTo>
                    <a:cubicBezTo>
                      <a:pt x="3" y="22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9Slide.vn 41">
                <a:extLst>
                  <a:ext uri="{FF2B5EF4-FFF2-40B4-BE49-F238E27FC236}">
                    <a16:creationId xmlns:a16="http://schemas.microsoft.com/office/drawing/2014/main" id="{BEF0D488-DF08-43F1-A9CB-B0224B066C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39963" y="3170238"/>
                <a:ext cx="19050" cy="20638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9Slide.vn 42">
                <a:extLst>
                  <a:ext uri="{FF2B5EF4-FFF2-40B4-BE49-F238E27FC236}">
                    <a16:creationId xmlns:a16="http://schemas.microsoft.com/office/drawing/2014/main" id="{26C7F1D4-7136-4AF7-835E-060F5946B0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90713" y="3340101"/>
                <a:ext cx="635000" cy="514350"/>
              </a:xfrm>
              <a:custGeom>
                <a:avLst/>
                <a:gdLst>
                  <a:gd name="T0" fmla="*/ 246 w 255"/>
                  <a:gd name="T1" fmla="*/ 103 h 207"/>
                  <a:gd name="T2" fmla="*/ 233 w 255"/>
                  <a:gd name="T3" fmla="*/ 34 h 207"/>
                  <a:gd name="T4" fmla="*/ 176 w 255"/>
                  <a:gd name="T5" fmla="*/ 4 h 207"/>
                  <a:gd name="T6" fmla="*/ 73 w 255"/>
                  <a:gd name="T7" fmla="*/ 33 h 207"/>
                  <a:gd name="T8" fmla="*/ 107 w 255"/>
                  <a:gd name="T9" fmla="*/ 207 h 207"/>
                  <a:gd name="T10" fmla="*/ 96 w 255"/>
                  <a:gd name="T11" fmla="*/ 139 h 207"/>
                  <a:gd name="T12" fmla="*/ 117 w 255"/>
                  <a:gd name="T13" fmla="*/ 148 h 207"/>
                  <a:gd name="T14" fmla="*/ 126 w 255"/>
                  <a:gd name="T15" fmla="*/ 68 h 207"/>
                  <a:gd name="T16" fmla="*/ 219 w 255"/>
                  <a:gd name="T17" fmla="*/ 56 h 207"/>
                  <a:gd name="T18" fmla="*/ 246 w 255"/>
                  <a:gd name="T19" fmla="*/ 10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" h="207">
                    <a:moveTo>
                      <a:pt x="246" y="103"/>
                    </a:moveTo>
                    <a:cubicBezTo>
                      <a:pt x="246" y="103"/>
                      <a:pt x="255" y="57"/>
                      <a:pt x="233" y="34"/>
                    </a:cubicBezTo>
                    <a:cubicBezTo>
                      <a:pt x="212" y="11"/>
                      <a:pt x="204" y="7"/>
                      <a:pt x="176" y="4"/>
                    </a:cubicBezTo>
                    <a:cubicBezTo>
                      <a:pt x="148" y="1"/>
                      <a:pt x="91" y="0"/>
                      <a:pt x="73" y="33"/>
                    </a:cubicBezTo>
                    <a:cubicBezTo>
                      <a:pt x="0" y="170"/>
                      <a:pt x="107" y="207"/>
                      <a:pt x="107" y="207"/>
                    </a:cubicBezTo>
                    <a:cubicBezTo>
                      <a:pt x="107" y="207"/>
                      <a:pt x="85" y="143"/>
                      <a:pt x="96" y="139"/>
                    </a:cubicBezTo>
                    <a:cubicBezTo>
                      <a:pt x="107" y="134"/>
                      <a:pt x="114" y="146"/>
                      <a:pt x="117" y="148"/>
                    </a:cubicBezTo>
                    <a:cubicBezTo>
                      <a:pt x="121" y="149"/>
                      <a:pt x="102" y="90"/>
                      <a:pt x="126" y="68"/>
                    </a:cubicBezTo>
                    <a:cubicBezTo>
                      <a:pt x="151" y="47"/>
                      <a:pt x="197" y="42"/>
                      <a:pt x="219" y="56"/>
                    </a:cubicBezTo>
                    <a:cubicBezTo>
                      <a:pt x="242" y="70"/>
                      <a:pt x="246" y="103"/>
                      <a:pt x="246" y="103"/>
                    </a:cubicBez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9Slide.vn 43">
                <a:extLst>
                  <a:ext uri="{FF2B5EF4-FFF2-40B4-BE49-F238E27FC236}">
                    <a16:creationId xmlns:a16="http://schemas.microsoft.com/office/drawing/2014/main" id="{CD0B0A1F-B72F-4451-AAA1-24794A2597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76413" y="4070351"/>
                <a:ext cx="730250" cy="1050925"/>
              </a:xfrm>
              <a:custGeom>
                <a:avLst/>
                <a:gdLst>
                  <a:gd name="T0" fmla="*/ 70 w 293"/>
                  <a:gd name="T1" fmla="*/ 14 h 423"/>
                  <a:gd name="T2" fmla="*/ 256 w 293"/>
                  <a:gd name="T3" fmla="*/ 14 h 423"/>
                  <a:gd name="T4" fmla="*/ 287 w 293"/>
                  <a:gd name="T5" fmla="*/ 170 h 423"/>
                  <a:gd name="T6" fmla="*/ 260 w 293"/>
                  <a:gd name="T7" fmla="*/ 249 h 423"/>
                  <a:gd name="T8" fmla="*/ 274 w 293"/>
                  <a:gd name="T9" fmla="*/ 423 h 423"/>
                  <a:gd name="T10" fmla="*/ 0 w 293"/>
                  <a:gd name="T11" fmla="*/ 423 h 423"/>
                  <a:gd name="T12" fmla="*/ 58 w 293"/>
                  <a:gd name="T13" fmla="*/ 222 h 423"/>
                  <a:gd name="T14" fmla="*/ 70 w 293"/>
                  <a:gd name="T15" fmla="*/ 14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3" h="423">
                    <a:moveTo>
                      <a:pt x="70" y="14"/>
                    </a:moveTo>
                    <a:cubicBezTo>
                      <a:pt x="106" y="0"/>
                      <a:pt x="229" y="3"/>
                      <a:pt x="256" y="14"/>
                    </a:cubicBezTo>
                    <a:cubicBezTo>
                      <a:pt x="282" y="24"/>
                      <a:pt x="278" y="109"/>
                      <a:pt x="287" y="170"/>
                    </a:cubicBezTo>
                    <a:cubicBezTo>
                      <a:pt x="293" y="216"/>
                      <a:pt x="270" y="207"/>
                      <a:pt x="260" y="249"/>
                    </a:cubicBezTo>
                    <a:cubicBezTo>
                      <a:pt x="250" y="292"/>
                      <a:pt x="274" y="423"/>
                      <a:pt x="274" y="4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0" y="423"/>
                      <a:pt x="75" y="319"/>
                      <a:pt x="58" y="222"/>
                    </a:cubicBezTo>
                    <a:cubicBezTo>
                      <a:pt x="41" y="126"/>
                      <a:pt x="56" y="40"/>
                      <a:pt x="70" y="14"/>
                    </a:cubicBez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9Slide.vn 44">
                <a:extLst>
                  <a:ext uri="{FF2B5EF4-FFF2-40B4-BE49-F238E27FC236}">
                    <a16:creationId xmlns:a16="http://schemas.microsoft.com/office/drawing/2014/main" id="{D97F5B8B-6A21-4DFE-B213-CC26EE97B2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52651" y="3814763"/>
                <a:ext cx="169863" cy="357188"/>
              </a:xfrm>
              <a:custGeom>
                <a:avLst/>
                <a:gdLst>
                  <a:gd name="T0" fmla="*/ 0 w 68"/>
                  <a:gd name="T1" fmla="*/ 0 h 144"/>
                  <a:gd name="T2" fmla="*/ 2 w 68"/>
                  <a:gd name="T3" fmla="*/ 110 h 144"/>
                  <a:gd name="T4" fmla="*/ 36 w 68"/>
                  <a:gd name="T5" fmla="*/ 144 h 144"/>
                  <a:gd name="T6" fmla="*/ 62 w 68"/>
                  <a:gd name="T7" fmla="*/ 107 h 144"/>
                  <a:gd name="T8" fmla="*/ 68 w 68"/>
                  <a:gd name="T9" fmla="*/ 65 h 144"/>
                  <a:gd name="T10" fmla="*/ 0 w 68"/>
                  <a:gd name="T1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144">
                    <a:moveTo>
                      <a:pt x="0" y="0"/>
                    </a:move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10"/>
                      <a:pt x="12" y="144"/>
                      <a:pt x="36" y="144"/>
                    </a:cubicBezTo>
                    <a:cubicBezTo>
                      <a:pt x="59" y="144"/>
                      <a:pt x="62" y="107"/>
                      <a:pt x="62" y="107"/>
                    </a:cubicBezTo>
                    <a:cubicBezTo>
                      <a:pt x="68" y="65"/>
                      <a:pt x="68" y="65"/>
                      <a:pt x="68" y="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9Slide.vn 45">
                <a:extLst>
                  <a:ext uri="{FF2B5EF4-FFF2-40B4-BE49-F238E27FC236}">
                    <a16:creationId xmlns:a16="http://schemas.microsoft.com/office/drawing/2014/main" id="{C0F18121-0CE3-4620-9FF8-9B426577C1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65363" y="3676651"/>
                <a:ext cx="66675" cy="55563"/>
              </a:xfrm>
              <a:custGeom>
                <a:avLst/>
                <a:gdLst>
                  <a:gd name="T0" fmla="*/ 0 w 27"/>
                  <a:gd name="T1" fmla="*/ 7 h 22"/>
                  <a:gd name="T2" fmla="*/ 11 w 27"/>
                  <a:gd name="T3" fmla="*/ 1 h 22"/>
                  <a:gd name="T4" fmla="*/ 24 w 27"/>
                  <a:gd name="T5" fmla="*/ 3 h 22"/>
                  <a:gd name="T6" fmla="*/ 15 w 27"/>
                  <a:gd name="T7" fmla="*/ 19 h 22"/>
                  <a:gd name="T8" fmla="*/ 0 w 27"/>
                  <a:gd name="T9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2">
                    <a:moveTo>
                      <a:pt x="0" y="7"/>
                    </a:moveTo>
                    <a:cubicBezTo>
                      <a:pt x="0" y="7"/>
                      <a:pt x="3" y="2"/>
                      <a:pt x="11" y="1"/>
                    </a:cubicBezTo>
                    <a:cubicBezTo>
                      <a:pt x="19" y="0"/>
                      <a:pt x="24" y="3"/>
                      <a:pt x="24" y="3"/>
                    </a:cubicBezTo>
                    <a:cubicBezTo>
                      <a:pt x="24" y="3"/>
                      <a:pt x="27" y="15"/>
                      <a:pt x="15" y="19"/>
                    </a:cubicBezTo>
                    <a:cubicBezTo>
                      <a:pt x="4" y="22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9Slide.vn 46">
                <a:extLst>
                  <a:ext uri="{FF2B5EF4-FFF2-40B4-BE49-F238E27FC236}">
                    <a16:creationId xmlns:a16="http://schemas.microsoft.com/office/drawing/2014/main" id="{F0FEF34D-8ED3-4802-8AD0-4F26D0333F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89176" y="3683001"/>
                <a:ext cx="30163" cy="28575"/>
              </a:xfrm>
              <a:prstGeom prst="ellipse">
                <a:avLst/>
              </a:pr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9Slide.vn 47">
                <a:extLst>
                  <a:ext uri="{FF2B5EF4-FFF2-40B4-BE49-F238E27FC236}">
                    <a16:creationId xmlns:a16="http://schemas.microsoft.com/office/drawing/2014/main" id="{96EF0D32-3BE1-4689-9C1C-7A489586F9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46338" y="3683001"/>
                <a:ext cx="30163" cy="28575"/>
              </a:xfrm>
              <a:prstGeom prst="ellipse">
                <a:avLst/>
              </a:pr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9Slide.vn 48">
                <a:extLst>
                  <a:ext uri="{FF2B5EF4-FFF2-40B4-BE49-F238E27FC236}">
                    <a16:creationId xmlns:a16="http://schemas.microsoft.com/office/drawing/2014/main" id="{093D6788-8D83-40B6-97FD-C9B4E544DA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17751" y="3859213"/>
                <a:ext cx="93663" cy="46038"/>
              </a:xfrm>
              <a:custGeom>
                <a:avLst/>
                <a:gdLst>
                  <a:gd name="T0" fmla="*/ 36 w 38"/>
                  <a:gd name="T1" fmla="*/ 18 h 19"/>
                  <a:gd name="T2" fmla="*/ 27 w 38"/>
                  <a:gd name="T3" fmla="*/ 4 h 19"/>
                  <a:gd name="T4" fmla="*/ 0 w 38"/>
                  <a:gd name="T5" fmla="*/ 14 h 19"/>
                  <a:gd name="T6" fmla="*/ 19 w 38"/>
                  <a:gd name="T7" fmla="*/ 19 h 19"/>
                  <a:gd name="T8" fmla="*/ 36 w 38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9">
                    <a:moveTo>
                      <a:pt x="36" y="18"/>
                    </a:moveTo>
                    <a:cubicBezTo>
                      <a:pt x="36" y="18"/>
                      <a:pt x="38" y="9"/>
                      <a:pt x="27" y="4"/>
                    </a:cubicBezTo>
                    <a:cubicBezTo>
                      <a:pt x="16" y="0"/>
                      <a:pt x="0" y="14"/>
                      <a:pt x="0" y="14"/>
                    </a:cubicBezTo>
                    <a:cubicBezTo>
                      <a:pt x="19" y="19"/>
                      <a:pt x="19" y="19"/>
                      <a:pt x="19" y="19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9Slide.vn 49">
                <a:extLst>
                  <a:ext uri="{FF2B5EF4-FFF2-40B4-BE49-F238E27FC236}">
                    <a16:creationId xmlns:a16="http://schemas.microsoft.com/office/drawing/2014/main" id="{2E61A035-FBA7-4C10-AC92-CD8D82F842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05051" y="3886201"/>
                <a:ext cx="80963" cy="61913"/>
              </a:xfrm>
              <a:custGeom>
                <a:avLst/>
                <a:gdLst>
                  <a:gd name="T0" fmla="*/ 0 w 33"/>
                  <a:gd name="T1" fmla="*/ 0 h 25"/>
                  <a:gd name="T2" fmla="*/ 14 w 33"/>
                  <a:gd name="T3" fmla="*/ 18 h 25"/>
                  <a:gd name="T4" fmla="*/ 33 w 33"/>
                  <a:gd name="T5" fmla="*/ 9 h 25"/>
                  <a:gd name="T6" fmla="*/ 18 w 33"/>
                  <a:gd name="T7" fmla="*/ 7 h 25"/>
                  <a:gd name="T8" fmla="*/ 0 w 33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5">
                    <a:moveTo>
                      <a:pt x="0" y="0"/>
                    </a:moveTo>
                    <a:cubicBezTo>
                      <a:pt x="0" y="0"/>
                      <a:pt x="1" y="11"/>
                      <a:pt x="14" y="18"/>
                    </a:cubicBezTo>
                    <a:cubicBezTo>
                      <a:pt x="28" y="25"/>
                      <a:pt x="33" y="9"/>
                      <a:pt x="33" y="9"/>
                    </a:cubicBezTo>
                    <a:cubicBezTo>
                      <a:pt x="18" y="7"/>
                      <a:pt x="18" y="7"/>
                      <a:pt x="18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9Slide.vn 50">
                <a:extLst>
                  <a:ext uri="{FF2B5EF4-FFF2-40B4-BE49-F238E27FC236}">
                    <a16:creationId xmlns:a16="http://schemas.microsoft.com/office/drawing/2014/main" id="{4775FA9E-B96A-4B49-891F-BC4B440BD1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76476" y="3860801"/>
                <a:ext cx="147638" cy="50800"/>
              </a:xfrm>
              <a:custGeom>
                <a:avLst/>
                <a:gdLst>
                  <a:gd name="T0" fmla="*/ 40 w 59"/>
                  <a:gd name="T1" fmla="*/ 20 h 20"/>
                  <a:gd name="T2" fmla="*/ 30 w 59"/>
                  <a:gd name="T3" fmla="*/ 19 h 20"/>
                  <a:gd name="T4" fmla="*/ 0 w 59"/>
                  <a:gd name="T5" fmla="*/ 2 h 20"/>
                  <a:gd name="T6" fmla="*/ 3 w 59"/>
                  <a:gd name="T7" fmla="*/ 0 h 20"/>
                  <a:gd name="T8" fmla="*/ 2 w 59"/>
                  <a:gd name="T9" fmla="*/ 1 h 20"/>
                  <a:gd name="T10" fmla="*/ 3 w 59"/>
                  <a:gd name="T11" fmla="*/ 0 h 20"/>
                  <a:gd name="T12" fmla="*/ 31 w 59"/>
                  <a:gd name="T13" fmla="*/ 16 h 20"/>
                  <a:gd name="T14" fmla="*/ 57 w 59"/>
                  <a:gd name="T15" fmla="*/ 14 h 20"/>
                  <a:gd name="T16" fmla="*/ 59 w 59"/>
                  <a:gd name="T17" fmla="*/ 17 h 20"/>
                  <a:gd name="T18" fmla="*/ 40 w 59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20">
                    <a:moveTo>
                      <a:pt x="40" y="20"/>
                    </a:moveTo>
                    <a:cubicBezTo>
                      <a:pt x="37" y="20"/>
                      <a:pt x="34" y="20"/>
                      <a:pt x="30" y="19"/>
                    </a:cubicBezTo>
                    <a:cubicBezTo>
                      <a:pt x="12" y="17"/>
                      <a:pt x="1" y="2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4" y="14"/>
                      <a:pt x="31" y="16"/>
                    </a:cubicBezTo>
                    <a:cubicBezTo>
                      <a:pt x="48" y="18"/>
                      <a:pt x="57" y="14"/>
                      <a:pt x="57" y="14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8" y="17"/>
                      <a:pt x="52" y="20"/>
                      <a:pt x="40" y="20"/>
                    </a:cubicBez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9Slide.vn 51">
                <a:extLst>
                  <a:ext uri="{FF2B5EF4-FFF2-40B4-BE49-F238E27FC236}">
                    <a16:creationId xmlns:a16="http://schemas.microsoft.com/office/drawing/2014/main" id="{83B5FDE9-4401-4748-B9AB-6F2000E41A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11413" y="3617913"/>
                <a:ext cx="82550" cy="19050"/>
              </a:xfrm>
              <a:custGeom>
                <a:avLst/>
                <a:gdLst>
                  <a:gd name="T0" fmla="*/ 0 w 33"/>
                  <a:gd name="T1" fmla="*/ 8 h 8"/>
                  <a:gd name="T2" fmla="*/ 33 w 33"/>
                  <a:gd name="T3" fmla="*/ 8 h 8"/>
                  <a:gd name="T4" fmla="*/ 11 w 33"/>
                  <a:gd name="T5" fmla="*/ 0 h 8"/>
                  <a:gd name="T6" fmla="*/ 0 w 3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21" y="1"/>
                      <a:pt x="11" y="0"/>
                    </a:cubicBezTo>
                    <a:cubicBezTo>
                      <a:pt x="2" y="0"/>
                      <a:pt x="0" y="8"/>
                      <a:pt x="0" y="8"/>
                    </a:cubicBez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9Slide.vn 52">
                <a:extLst>
                  <a:ext uri="{FF2B5EF4-FFF2-40B4-BE49-F238E27FC236}">
                    <a16:creationId xmlns:a16="http://schemas.microsoft.com/office/drawing/2014/main" id="{4ED43A7B-3163-4089-914A-C3E98E358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52663" y="3614738"/>
                <a:ext cx="80963" cy="20638"/>
              </a:xfrm>
              <a:custGeom>
                <a:avLst/>
                <a:gdLst>
                  <a:gd name="T0" fmla="*/ 33 w 33"/>
                  <a:gd name="T1" fmla="*/ 8 h 8"/>
                  <a:gd name="T2" fmla="*/ 0 w 33"/>
                  <a:gd name="T3" fmla="*/ 8 h 8"/>
                  <a:gd name="T4" fmla="*/ 21 w 33"/>
                  <a:gd name="T5" fmla="*/ 0 h 8"/>
                  <a:gd name="T6" fmla="*/ 33 w 3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8">
                    <a:moveTo>
                      <a:pt x="33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2" y="1"/>
                      <a:pt x="21" y="0"/>
                    </a:cubicBezTo>
                    <a:cubicBezTo>
                      <a:pt x="31" y="0"/>
                      <a:pt x="33" y="8"/>
                      <a:pt x="33" y="8"/>
                    </a:cubicBez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9Slide.vn 53">
                <a:extLst>
                  <a:ext uri="{FF2B5EF4-FFF2-40B4-BE49-F238E27FC236}">
                    <a16:creationId xmlns:a16="http://schemas.microsoft.com/office/drawing/2014/main" id="{D0D4A1F8-93E2-4C51-83E9-9321EAF48A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25663" y="3414713"/>
                <a:ext cx="333375" cy="187325"/>
              </a:xfrm>
              <a:custGeom>
                <a:avLst/>
                <a:gdLst>
                  <a:gd name="T0" fmla="*/ 134 w 134"/>
                  <a:gd name="T1" fmla="*/ 20 h 76"/>
                  <a:gd name="T2" fmla="*/ 80 w 134"/>
                  <a:gd name="T3" fmla="*/ 60 h 76"/>
                  <a:gd name="T4" fmla="*/ 0 w 134"/>
                  <a:gd name="T5" fmla="*/ 76 h 76"/>
                  <a:gd name="T6" fmla="*/ 12 w 134"/>
                  <a:gd name="T7" fmla="*/ 22 h 76"/>
                  <a:gd name="T8" fmla="*/ 62 w 134"/>
                  <a:gd name="T9" fmla="*/ 0 h 76"/>
                  <a:gd name="T10" fmla="*/ 113 w 134"/>
                  <a:gd name="T11" fmla="*/ 5 h 76"/>
                  <a:gd name="T12" fmla="*/ 134 w 13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76">
                    <a:moveTo>
                      <a:pt x="134" y="20"/>
                    </a:moveTo>
                    <a:cubicBezTo>
                      <a:pt x="134" y="20"/>
                      <a:pt x="126" y="46"/>
                      <a:pt x="80" y="60"/>
                    </a:cubicBezTo>
                    <a:cubicBezTo>
                      <a:pt x="34" y="73"/>
                      <a:pt x="0" y="76"/>
                      <a:pt x="0" y="76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56" y="0"/>
                      <a:pt x="62" y="0"/>
                    </a:cubicBezTo>
                    <a:cubicBezTo>
                      <a:pt x="67" y="0"/>
                      <a:pt x="113" y="5"/>
                      <a:pt x="113" y="5"/>
                    </a:cubicBezTo>
                    <a:lnTo>
                      <a:pt x="134" y="20"/>
                    </a:ln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9Slide.vn 54">
                <a:extLst>
                  <a:ext uri="{FF2B5EF4-FFF2-40B4-BE49-F238E27FC236}">
                    <a16:creationId xmlns:a16="http://schemas.microsoft.com/office/drawing/2014/main" id="{F5012E43-BDE3-41DD-AE85-76D212B011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11351" y="3333751"/>
                <a:ext cx="198438" cy="200025"/>
              </a:xfrm>
              <a:prstGeom prst="ellipse">
                <a:avLst/>
              </a:pr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9Slide.vn 55">
                <a:extLst>
                  <a:ext uri="{FF2B5EF4-FFF2-40B4-BE49-F238E27FC236}">
                    <a16:creationId xmlns:a16="http://schemas.microsoft.com/office/drawing/2014/main" id="{BB4DD188-1199-409E-B045-05968F286E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60576" y="3367088"/>
                <a:ext cx="376238" cy="201613"/>
              </a:xfrm>
              <a:custGeom>
                <a:avLst/>
                <a:gdLst>
                  <a:gd name="T0" fmla="*/ 151 w 151"/>
                  <a:gd name="T1" fmla="*/ 28 h 81"/>
                  <a:gd name="T2" fmla="*/ 100 w 151"/>
                  <a:gd name="T3" fmla="*/ 70 h 81"/>
                  <a:gd name="T4" fmla="*/ 13 w 151"/>
                  <a:gd name="T5" fmla="*/ 41 h 81"/>
                  <a:gd name="T6" fmla="*/ 97 w 151"/>
                  <a:gd name="T7" fmla="*/ 1 h 81"/>
                  <a:gd name="T8" fmla="*/ 151 w 151"/>
                  <a:gd name="T9" fmla="*/ 2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81">
                    <a:moveTo>
                      <a:pt x="151" y="28"/>
                    </a:moveTo>
                    <a:cubicBezTo>
                      <a:pt x="151" y="28"/>
                      <a:pt x="139" y="60"/>
                      <a:pt x="100" y="70"/>
                    </a:cubicBezTo>
                    <a:cubicBezTo>
                      <a:pt x="61" y="81"/>
                      <a:pt x="0" y="72"/>
                      <a:pt x="13" y="41"/>
                    </a:cubicBezTo>
                    <a:cubicBezTo>
                      <a:pt x="27" y="9"/>
                      <a:pt x="53" y="0"/>
                      <a:pt x="97" y="1"/>
                    </a:cubicBezTo>
                    <a:cubicBezTo>
                      <a:pt x="141" y="2"/>
                      <a:pt x="151" y="28"/>
                      <a:pt x="151" y="28"/>
                    </a:cubicBezTo>
                    <a:close/>
                  </a:path>
                </a:pathLst>
              </a:custGeom>
              <a:solidFill>
                <a:srgbClr val="7F3B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9Slide.vn 56">
                <a:extLst>
                  <a:ext uri="{FF2B5EF4-FFF2-40B4-BE49-F238E27FC236}">
                    <a16:creationId xmlns:a16="http://schemas.microsoft.com/office/drawing/2014/main" id="{DD9B03A4-D96A-494D-829B-0728F8F4AD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68488" y="3481388"/>
                <a:ext cx="195263" cy="128588"/>
              </a:xfrm>
              <a:custGeom>
                <a:avLst/>
                <a:gdLst>
                  <a:gd name="T0" fmla="*/ 65 w 78"/>
                  <a:gd name="T1" fmla="*/ 0 h 52"/>
                  <a:gd name="T2" fmla="*/ 41 w 78"/>
                  <a:gd name="T3" fmla="*/ 33 h 52"/>
                  <a:gd name="T4" fmla="*/ 0 w 78"/>
                  <a:gd name="T5" fmla="*/ 40 h 52"/>
                  <a:gd name="T6" fmla="*/ 47 w 78"/>
                  <a:gd name="T7" fmla="*/ 45 h 52"/>
                  <a:gd name="T8" fmla="*/ 78 w 78"/>
                  <a:gd name="T9" fmla="*/ 8 h 52"/>
                  <a:gd name="T10" fmla="*/ 65 w 78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2">
                    <a:moveTo>
                      <a:pt x="65" y="0"/>
                    </a:moveTo>
                    <a:cubicBezTo>
                      <a:pt x="65" y="0"/>
                      <a:pt x="54" y="24"/>
                      <a:pt x="41" y="33"/>
                    </a:cubicBezTo>
                    <a:cubicBezTo>
                      <a:pt x="28" y="41"/>
                      <a:pt x="0" y="40"/>
                      <a:pt x="0" y="40"/>
                    </a:cubicBezTo>
                    <a:cubicBezTo>
                      <a:pt x="0" y="40"/>
                      <a:pt x="26" y="52"/>
                      <a:pt x="47" y="45"/>
                    </a:cubicBezTo>
                    <a:cubicBezTo>
                      <a:pt x="69" y="38"/>
                      <a:pt x="78" y="8"/>
                      <a:pt x="78" y="8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9Slide.vn 57">
                <a:extLst>
                  <a:ext uri="{FF2B5EF4-FFF2-40B4-BE49-F238E27FC236}">
                    <a16:creationId xmlns:a16="http://schemas.microsoft.com/office/drawing/2014/main" id="{03BA2755-EA6E-4391-B458-1E64651856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87526" y="3454401"/>
                <a:ext cx="263525" cy="111125"/>
              </a:xfrm>
              <a:custGeom>
                <a:avLst/>
                <a:gdLst>
                  <a:gd name="T0" fmla="*/ 95 w 106"/>
                  <a:gd name="T1" fmla="*/ 0 h 45"/>
                  <a:gd name="T2" fmla="*/ 52 w 106"/>
                  <a:gd name="T3" fmla="*/ 26 h 45"/>
                  <a:gd name="T4" fmla="*/ 0 w 106"/>
                  <a:gd name="T5" fmla="*/ 15 h 45"/>
                  <a:gd name="T6" fmla="*/ 53 w 106"/>
                  <a:gd name="T7" fmla="*/ 43 h 45"/>
                  <a:gd name="T8" fmla="*/ 106 w 106"/>
                  <a:gd name="T9" fmla="*/ 15 h 45"/>
                  <a:gd name="T10" fmla="*/ 95 w 106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45">
                    <a:moveTo>
                      <a:pt x="95" y="0"/>
                    </a:moveTo>
                    <a:cubicBezTo>
                      <a:pt x="95" y="0"/>
                      <a:pt x="71" y="22"/>
                      <a:pt x="52" y="26"/>
                    </a:cubicBezTo>
                    <a:cubicBezTo>
                      <a:pt x="33" y="30"/>
                      <a:pt x="0" y="15"/>
                      <a:pt x="0" y="15"/>
                    </a:cubicBezTo>
                    <a:cubicBezTo>
                      <a:pt x="0" y="15"/>
                      <a:pt x="25" y="40"/>
                      <a:pt x="53" y="43"/>
                    </a:cubicBezTo>
                    <a:cubicBezTo>
                      <a:pt x="81" y="45"/>
                      <a:pt x="106" y="15"/>
                      <a:pt x="106" y="15"/>
                    </a:cubicBez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9Slide.vn 58">
                <a:extLst>
                  <a:ext uri="{FF2B5EF4-FFF2-40B4-BE49-F238E27FC236}">
                    <a16:creationId xmlns:a16="http://schemas.microsoft.com/office/drawing/2014/main" id="{39BC8A4B-3AB0-4A10-B89F-2A72958CA5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59013" y="3676651"/>
                <a:ext cx="73025" cy="17463"/>
              </a:xfrm>
              <a:custGeom>
                <a:avLst/>
                <a:gdLst>
                  <a:gd name="T0" fmla="*/ 0 w 29"/>
                  <a:gd name="T1" fmla="*/ 5 h 7"/>
                  <a:gd name="T2" fmla="*/ 15 w 29"/>
                  <a:gd name="T3" fmla="*/ 0 h 7"/>
                  <a:gd name="T4" fmla="*/ 29 w 29"/>
                  <a:gd name="T5" fmla="*/ 3 h 7"/>
                  <a:gd name="T6" fmla="*/ 28 w 29"/>
                  <a:gd name="T7" fmla="*/ 5 h 7"/>
                  <a:gd name="T8" fmla="*/ 14 w 29"/>
                  <a:gd name="T9" fmla="*/ 3 h 7"/>
                  <a:gd name="T10" fmla="*/ 1 w 29"/>
                  <a:gd name="T11" fmla="*/ 7 h 7"/>
                  <a:gd name="T12" fmla="*/ 0 w 29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7">
                    <a:moveTo>
                      <a:pt x="0" y="5"/>
                    </a:moveTo>
                    <a:cubicBezTo>
                      <a:pt x="0" y="5"/>
                      <a:pt x="6" y="0"/>
                      <a:pt x="15" y="0"/>
                    </a:cubicBezTo>
                    <a:cubicBezTo>
                      <a:pt x="23" y="0"/>
                      <a:pt x="29" y="3"/>
                      <a:pt x="29" y="3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3" y="2"/>
                      <a:pt x="14" y="3"/>
                    </a:cubicBezTo>
                    <a:cubicBezTo>
                      <a:pt x="5" y="3"/>
                      <a:pt x="1" y="7"/>
                      <a:pt x="1" y="7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9Slide.vn 59">
                <a:extLst>
                  <a:ext uri="{FF2B5EF4-FFF2-40B4-BE49-F238E27FC236}">
                    <a16:creationId xmlns:a16="http://schemas.microsoft.com/office/drawing/2014/main" id="{BA4BCB11-33BF-4BEA-AF63-DAB45331F8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11413" y="3676651"/>
                <a:ext cx="73025" cy="17463"/>
              </a:xfrm>
              <a:custGeom>
                <a:avLst/>
                <a:gdLst>
                  <a:gd name="T0" fmla="*/ 0 w 29"/>
                  <a:gd name="T1" fmla="*/ 5 h 7"/>
                  <a:gd name="T2" fmla="*/ 15 w 29"/>
                  <a:gd name="T3" fmla="*/ 0 h 7"/>
                  <a:gd name="T4" fmla="*/ 29 w 29"/>
                  <a:gd name="T5" fmla="*/ 3 h 7"/>
                  <a:gd name="T6" fmla="*/ 29 w 29"/>
                  <a:gd name="T7" fmla="*/ 5 h 7"/>
                  <a:gd name="T8" fmla="*/ 15 w 29"/>
                  <a:gd name="T9" fmla="*/ 3 h 7"/>
                  <a:gd name="T10" fmla="*/ 2 w 29"/>
                  <a:gd name="T11" fmla="*/ 7 h 7"/>
                  <a:gd name="T12" fmla="*/ 0 w 29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7">
                    <a:moveTo>
                      <a:pt x="0" y="5"/>
                    </a:moveTo>
                    <a:cubicBezTo>
                      <a:pt x="0" y="5"/>
                      <a:pt x="7" y="0"/>
                      <a:pt x="15" y="0"/>
                    </a:cubicBezTo>
                    <a:cubicBezTo>
                      <a:pt x="24" y="0"/>
                      <a:pt x="29" y="3"/>
                      <a:pt x="29" y="3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4" y="2"/>
                      <a:pt x="15" y="3"/>
                    </a:cubicBezTo>
                    <a:cubicBezTo>
                      <a:pt x="6" y="3"/>
                      <a:pt x="2" y="7"/>
                      <a:pt x="2" y="7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9Slide.vn 60">
                <a:extLst>
                  <a:ext uri="{FF2B5EF4-FFF2-40B4-BE49-F238E27FC236}">
                    <a16:creationId xmlns:a16="http://schemas.microsoft.com/office/drawing/2014/main" id="{A527E3DE-F937-4380-B55C-48287F6BDF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94026" y="4462463"/>
                <a:ext cx="579438" cy="592138"/>
              </a:xfrm>
              <a:custGeom>
                <a:avLst/>
                <a:gdLst>
                  <a:gd name="T0" fmla="*/ 0 w 365"/>
                  <a:gd name="T1" fmla="*/ 321 h 373"/>
                  <a:gd name="T2" fmla="*/ 207 w 365"/>
                  <a:gd name="T3" fmla="*/ 0 h 373"/>
                  <a:gd name="T4" fmla="*/ 365 w 365"/>
                  <a:gd name="T5" fmla="*/ 60 h 373"/>
                  <a:gd name="T6" fmla="*/ 166 w 365"/>
                  <a:gd name="T7" fmla="*/ 373 h 373"/>
                  <a:gd name="T8" fmla="*/ 0 w 365"/>
                  <a:gd name="T9" fmla="*/ 321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373">
                    <a:moveTo>
                      <a:pt x="0" y="321"/>
                    </a:moveTo>
                    <a:lnTo>
                      <a:pt x="207" y="0"/>
                    </a:lnTo>
                    <a:lnTo>
                      <a:pt x="365" y="60"/>
                    </a:lnTo>
                    <a:lnTo>
                      <a:pt x="166" y="373"/>
                    </a:lnTo>
                    <a:lnTo>
                      <a:pt x="0" y="3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9Slide.vn 61">
                <a:extLst>
                  <a:ext uri="{FF2B5EF4-FFF2-40B4-BE49-F238E27FC236}">
                    <a16:creationId xmlns:a16="http://schemas.microsoft.com/office/drawing/2014/main" id="{0B1F5FC8-C56B-49F6-A370-1CC3C7F002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1351" y="4100513"/>
                <a:ext cx="1212850" cy="831850"/>
              </a:xfrm>
              <a:custGeom>
                <a:avLst/>
                <a:gdLst>
                  <a:gd name="T0" fmla="*/ 35 w 487"/>
                  <a:gd name="T1" fmla="*/ 0 h 335"/>
                  <a:gd name="T2" fmla="*/ 201 w 487"/>
                  <a:gd name="T3" fmla="*/ 263 h 335"/>
                  <a:gd name="T4" fmla="*/ 483 w 487"/>
                  <a:gd name="T5" fmla="*/ 253 h 335"/>
                  <a:gd name="T6" fmla="*/ 487 w 487"/>
                  <a:gd name="T7" fmla="*/ 280 h 335"/>
                  <a:gd name="T8" fmla="*/ 174 w 487"/>
                  <a:gd name="T9" fmla="*/ 317 h 335"/>
                  <a:gd name="T10" fmla="*/ 0 w 487"/>
                  <a:gd name="T11" fmla="*/ 71 h 335"/>
                  <a:gd name="T12" fmla="*/ 35 w 487"/>
                  <a:gd name="T13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7" h="335">
                    <a:moveTo>
                      <a:pt x="35" y="0"/>
                    </a:moveTo>
                    <a:cubicBezTo>
                      <a:pt x="201" y="263"/>
                      <a:pt x="201" y="263"/>
                      <a:pt x="201" y="263"/>
                    </a:cubicBezTo>
                    <a:cubicBezTo>
                      <a:pt x="483" y="253"/>
                      <a:pt x="483" y="253"/>
                      <a:pt x="483" y="253"/>
                    </a:cubicBezTo>
                    <a:cubicBezTo>
                      <a:pt x="487" y="280"/>
                      <a:pt x="487" y="280"/>
                      <a:pt x="487" y="280"/>
                    </a:cubicBezTo>
                    <a:cubicBezTo>
                      <a:pt x="487" y="280"/>
                      <a:pt x="213" y="335"/>
                      <a:pt x="174" y="317"/>
                    </a:cubicBezTo>
                    <a:cubicBezTo>
                      <a:pt x="135" y="300"/>
                      <a:pt x="0" y="71"/>
                      <a:pt x="0" y="71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9Slide.vn 62">
                <a:extLst>
                  <a:ext uri="{FF2B5EF4-FFF2-40B4-BE49-F238E27FC236}">
                    <a16:creationId xmlns:a16="http://schemas.microsoft.com/office/drawing/2014/main" id="{C1512B94-B0FD-4AEE-9AA1-035DDF335C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86101" y="4716463"/>
                <a:ext cx="153988" cy="184150"/>
              </a:xfrm>
              <a:custGeom>
                <a:avLst/>
                <a:gdLst>
                  <a:gd name="T0" fmla="*/ 3 w 62"/>
                  <a:gd name="T1" fmla="*/ 6 h 74"/>
                  <a:gd name="T2" fmla="*/ 54 w 62"/>
                  <a:gd name="T3" fmla="*/ 27 h 74"/>
                  <a:gd name="T4" fmla="*/ 40 w 62"/>
                  <a:gd name="T5" fmla="*/ 73 h 74"/>
                  <a:gd name="T6" fmla="*/ 0 w 62"/>
                  <a:gd name="T7" fmla="*/ 43 h 74"/>
                  <a:gd name="T8" fmla="*/ 3 w 62"/>
                  <a:gd name="T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" y="6"/>
                    </a:moveTo>
                    <a:cubicBezTo>
                      <a:pt x="3" y="6"/>
                      <a:pt x="46" y="0"/>
                      <a:pt x="54" y="27"/>
                    </a:cubicBezTo>
                    <a:cubicBezTo>
                      <a:pt x="62" y="53"/>
                      <a:pt x="51" y="73"/>
                      <a:pt x="40" y="73"/>
                    </a:cubicBezTo>
                    <a:cubicBezTo>
                      <a:pt x="30" y="74"/>
                      <a:pt x="1" y="60"/>
                      <a:pt x="0" y="43"/>
                    </a:cubicBezTo>
                    <a:cubicBezTo>
                      <a:pt x="0" y="26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FF50483-CECB-4C91-B2C4-76FAF0198D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86026" y="2760663"/>
              <a:ext cx="7029450" cy="1042988"/>
              <a:chOff x="2486026" y="2760663"/>
              <a:chExt cx="7029450" cy="1042988"/>
            </a:xfrm>
          </p:grpSpPr>
          <p:sp>
            <p:nvSpPr>
              <p:cNvPr id="266" name="9Slide.vn 63">
                <a:extLst>
                  <a:ext uri="{FF2B5EF4-FFF2-40B4-BE49-F238E27FC236}">
                    <a16:creationId xmlns:a16="http://schemas.microsoft.com/office/drawing/2014/main" id="{26E6C95E-E050-4294-96D0-7C56F24026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04126" y="2849563"/>
                <a:ext cx="34925" cy="34925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9Slide.vn 64">
                <a:extLst>
                  <a:ext uri="{FF2B5EF4-FFF2-40B4-BE49-F238E27FC236}">
                    <a16:creationId xmlns:a16="http://schemas.microsoft.com/office/drawing/2014/main" id="{78E2791E-4B23-403D-B9F9-EB5563CD89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29526" y="3133726"/>
                <a:ext cx="44450" cy="44450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9Slide.vn 65">
                <a:extLst>
                  <a:ext uri="{FF2B5EF4-FFF2-40B4-BE49-F238E27FC236}">
                    <a16:creationId xmlns:a16="http://schemas.microsoft.com/office/drawing/2014/main" id="{169D6E63-2C77-49D8-BC31-D84D31AC23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65988" y="3292476"/>
                <a:ext cx="39688" cy="39688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9Slide.vn 66">
                <a:extLst>
                  <a:ext uri="{FF2B5EF4-FFF2-40B4-BE49-F238E27FC236}">
                    <a16:creationId xmlns:a16="http://schemas.microsoft.com/office/drawing/2014/main" id="{BA71CE04-6194-4E6A-8EA0-C77AA13496A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62838" y="3433763"/>
                <a:ext cx="69850" cy="66675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9Slide.vn 67">
                <a:extLst>
                  <a:ext uri="{FF2B5EF4-FFF2-40B4-BE49-F238E27FC236}">
                    <a16:creationId xmlns:a16="http://schemas.microsoft.com/office/drawing/2014/main" id="{603D3107-F758-4E2C-92B0-D173D6552A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43776" y="3706813"/>
                <a:ext cx="23813" cy="26988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9Slide.vn 68">
                <a:extLst>
                  <a:ext uri="{FF2B5EF4-FFF2-40B4-BE49-F238E27FC236}">
                    <a16:creationId xmlns:a16="http://schemas.microsoft.com/office/drawing/2014/main" id="{7DEE7802-F7E4-4E4E-BF36-2062A1ABDEF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85001" y="2994026"/>
                <a:ext cx="26988" cy="25400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9Slide.vn 69">
                <a:extLst>
                  <a:ext uri="{FF2B5EF4-FFF2-40B4-BE49-F238E27FC236}">
                    <a16:creationId xmlns:a16="http://schemas.microsoft.com/office/drawing/2014/main" id="{C579C2B8-46BA-4558-8E76-F60788ECFC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45363" y="2944813"/>
                <a:ext cx="20638" cy="19050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9Slide.vn 70">
                <a:extLst>
                  <a:ext uri="{FF2B5EF4-FFF2-40B4-BE49-F238E27FC236}">
                    <a16:creationId xmlns:a16="http://schemas.microsoft.com/office/drawing/2014/main" id="{D1F4C1AF-E351-4062-8C58-4BC2E4B4447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51688" y="2760663"/>
                <a:ext cx="17463" cy="1746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9Slide.vn 71">
                <a:extLst>
                  <a:ext uri="{FF2B5EF4-FFF2-40B4-BE49-F238E27FC236}">
                    <a16:creationId xmlns:a16="http://schemas.microsoft.com/office/drawing/2014/main" id="{EBF782A5-B160-4ACC-BFB6-0B5815E1ED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96226" y="3113088"/>
                <a:ext cx="17463" cy="1746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9Slide.vn 72">
                <a:extLst>
                  <a:ext uri="{FF2B5EF4-FFF2-40B4-BE49-F238E27FC236}">
                    <a16:creationId xmlns:a16="http://schemas.microsoft.com/office/drawing/2014/main" id="{2CD3C757-7195-46FD-8FF1-AB6F1A00AF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94538" y="3443288"/>
                <a:ext cx="44450" cy="44450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9Slide.vn 73">
                <a:extLst>
                  <a:ext uri="{FF2B5EF4-FFF2-40B4-BE49-F238E27FC236}">
                    <a16:creationId xmlns:a16="http://schemas.microsoft.com/office/drawing/2014/main" id="{84123D15-4285-4C27-A32F-DDAF323DE9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31051" y="3078163"/>
                <a:ext cx="55563" cy="5556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9Slide.vn 74">
                <a:extLst>
                  <a:ext uri="{FF2B5EF4-FFF2-40B4-BE49-F238E27FC236}">
                    <a16:creationId xmlns:a16="http://schemas.microsoft.com/office/drawing/2014/main" id="{591E2E6B-751E-4E24-9519-F07ADA67474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24126" y="2901951"/>
                <a:ext cx="34925" cy="38100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9Slide.vn 75">
                <a:extLst>
                  <a:ext uri="{FF2B5EF4-FFF2-40B4-BE49-F238E27FC236}">
                    <a16:creationId xmlns:a16="http://schemas.microsoft.com/office/drawing/2014/main" id="{DDD811C0-EC93-41E9-82D0-CE2C312083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86026" y="3192463"/>
                <a:ext cx="44450" cy="44450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9Slide.vn 76">
                <a:extLst>
                  <a:ext uri="{FF2B5EF4-FFF2-40B4-BE49-F238E27FC236}">
                    <a16:creationId xmlns:a16="http://schemas.microsoft.com/office/drawing/2014/main" id="{80107E14-0D43-47F6-8AEB-B2938B7BACD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862263" y="3357563"/>
                <a:ext cx="39688" cy="39688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9Slide.vn 77">
                <a:extLst>
                  <a:ext uri="{FF2B5EF4-FFF2-40B4-BE49-F238E27FC236}">
                    <a16:creationId xmlns:a16="http://schemas.microsoft.com/office/drawing/2014/main" id="{119E880F-BACF-4374-AD7D-5168B59453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30488" y="3498851"/>
                <a:ext cx="69850" cy="69850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9Slide.vn 78">
                <a:extLst>
                  <a:ext uri="{FF2B5EF4-FFF2-40B4-BE49-F238E27FC236}">
                    <a16:creationId xmlns:a16="http://schemas.microsoft.com/office/drawing/2014/main" id="{2C88ECC4-7DC7-426B-B166-882A963F05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797176" y="3779838"/>
                <a:ext cx="26988" cy="2381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9Slide.vn 79">
                <a:extLst>
                  <a:ext uri="{FF2B5EF4-FFF2-40B4-BE49-F238E27FC236}">
                    <a16:creationId xmlns:a16="http://schemas.microsoft.com/office/drawing/2014/main" id="{B03831C8-BB43-4EFF-BD62-AFA46F9CF3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60713" y="3051176"/>
                <a:ext cx="26988" cy="25400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9Slide.vn 80">
                <a:extLst>
                  <a:ext uri="{FF2B5EF4-FFF2-40B4-BE49-F238E27FC236}">
                    <a16:creationId xmlns:a16="http://schemas.microsoft.com/office/drawing/2014/main" id="{B52D8340-659C-4DC0-BC22-F54F230727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801938" y="3001963"/>
                <a:ext cx="17463" cy="1746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9Slide.vn 81">
                <a:extLst>
                  <a:ext uri="{FF2B5EF4-FFF2-40B4-BE49-F238E27FC236}">
                    <a16:creationId xmlns:a16="http://schemas.microsoft.com/office/drawing/2014/main" id="{7AD87046-56B1-4282-87FE-F16B706AC5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01963" y="2813051"/>
                <a:ext cx="17463" cy="1746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9Slide.vn 82">
                <a:extLst>
                  <a:ext uri="{FF2B5EF4-FFF2-40B4-BE49-F238E27FC236}">
                    <a16:creationId xmlns:a16="http://schemas.microsoft.com/office/drawing/2014/main" id="{434C84C1-5F31-483B-9104-72497A951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32126" y="3511551"/>
                <a:ext cx="44450" cy="44450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9Slide.vn 83">
                <a:extLst>
                  <a:ext uri="{FF2B5EF4-FFF2-40B4-BE49-F238E27FC236}">
                    <a16:creationId xmlns:a16="http://schemas.microsoft.com/office/drawing/2014/main" id="{C56B710E-EECC-435B-8C97-4E70FA1DFD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84501" y="3138488"/>
                <a:ext cx="53975" cy="53975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9Slide.vn 84">
                <a:extLst>
                  <a:ext uri="{FF2B5EF4-FFF2-40B4-BE49-F238E27FC236}">
                    <a16:creationId xmlns:a16="http://schemas.microsoft.com/office/drawing/2014/main" id="{6CC32C96-4763-48C8-92EA-F1F0BD5263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13813" y="3073401"/>
                <a:ext cx="31750" cy="31750"/>
              </a:xfrm>
              <a:custGeom>
                <a:avLst/>
                <a:gdLst>
                  <a:gd name="T0" fmla="*/ 13 w 13"/>
                  <a:gd name="T1" fmla="*/ 7 h 13"/>
                  <a:gd name="T2" fmla="*/ 7 w 13"/>
                  <a:gd name="T3" fmla="*/ 13 h 13"/>
                  <a:gd name="T4" fmla="*/ 0 w 13"/>
                  <a:gd name="T5" fmla="*/ 7 h 13"/>
                  <a:gd name="T6" fmla="*/ 7 w 13"/>
                  <a:gd name="T7" fmla="*/ 0 h 13"/>
                  <a:gd name="T8" fmla="*/ 13 w 13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3" y="7"/>
                    </a:moveTo>
                    <a:cubicBezTo>
                      <a:pt x="13" y="11"/>
                      <a:pt x="10" y="13"/>
                      <a:pt x="7" y="13"/>
                    </a:cubicBezTo>
                    <a:cubicBezTo>
                      <a:pt x="3" y="13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3" y="3"/>
                      <a:pt x="13" y="7"/>
                    </a:cubicBezTo>
                    <a:close/>
                  </a:path>
                </a:pathLst>
              </a:cu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9Slide.vn 85">
                <a:extLst>
                  <a:ext uri="{FF2B5EF4-FFF2-40B4-BE49-F238E27FC236}">
                    <a16:creationId xmlns:a16="http://schemas.microsoft.com/office/drawing/2014/main" id="{AD2721E1-94A6-4596-A307-01937C51D0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78888" y="3336926"/>
                <a:ext cx="42863" cy="4286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9Slide.vn 86">
                <a:extLst>
                  <a:ext uri="{FF2B5EF4-FFF2-40B4-BE49-F238E27FC236}">
                    <a16:creationId xmlns:a16="http://schemas.microsoft.com/office/drawing/2014/main" id="{382A589D-699E-453B-A852-01CD074F17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220201" y="3486151"/>
                <a:ext cx="34925" cy="3651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9Slide.vn 87">
                <a:extLst>
                  <a:ext uri="{FF2B5EF4-FFF2-40B4-BE49-F238E27FC236}">
                    <a16:creationId xmlns:a16="http://schemas.microsoft.com/office/drawing/2014/main" id="{43470944-52AB-427E-913B-DEE9B6B8F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010651" y="3614738"/>
                <a:ext cx="61913" cy="65088"/>
              </a:xfrm>
              <a:custGeom>
                <a:avLst/>
                <a:gdLst>
                  <a:gd name="T0" fmla="*/ 25 w 25"/>
                  <a:gd name="T1" fmla="*/ 13 h 26"/>
                  <a:gd name="T2" fmla="*/ 12 w 25"/>
                  <a:gd name="T3" fmla="*/ 26 h 26"/>
                  <a:gd name="T4" fmla="*/ 0 w 25"/>
                  <a:gd name="T5" fmla="*/ 13 h 26"/>
                  <a:gd name="T6" fmla="*/ 12 w 25"/>
                  <a:gd name="T7" fmla="*/ 0 h 26"/>
                  <a:gd name="T8" fmla="*/ 25 w 25"/>
                  <a:gd name="T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5" y="13"/>
                    </a:moveTo>
                    <a:cubicBezTo>
                      <a:pt x="25" y="20"/>
                      <a:pt x="19" y="26"/>
                      <a:pt x="12" y="26"/>
                    </a:cubicBezTo>
                    <a:cubicBezTo>
                      <a:pt x="5" y="25"/>
                      <a:pt x="0" y="20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close/>
                  </a:path>
                </a:pathLst>
              </a:cu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9Slide.vn 88">
                <a:extLst>
                  <a:ext uri="{FF2B5EF4-FFF2-40B4-BE49-F238E27FC236}">
                    <a16:creationId xmlns:a16="http://schemas.microsoft.com/office/drawing/2014/main" id="{0CA805A4-E1AB-4563-9933-2B442467342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493251" y="3209926"/>
                <a:ext cx="22225" cy="25400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9Slide.vn 89">
                <a:extLst>
                  <a:ext uri="{FF2B5EF4-FFF2-40B4-BE49-F238E27FC236}">
                    <a16:creationId xmlns:a16="http://schemas.microsoft.com/office/drawing/2014/main" id="{AE6BF34A-272D-4EFE-A088-693F913F41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167813" y="3165476"/>
                <a:ext cx="14288" cy="14288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9Slide.vn 90">
                <a:extLst>
                  <a:ext uri="{FF2B5EF4-FFF2-40B4-BE49-F238E27FC236}">
                    <a16:creationId xmlns:a16="http://schemas.microsoft.com/office/drawing/2014/main" id="{DA2CC6A5-EE11-48A7-8081-929CCB9CC3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348788" y="2994026"/>
                <a:ext cx="17463" cy="1746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9Slide.vn 91">
                <a:extLst>
                  <a:ext uri="{FF2B5EF4-FFF2-40B4-BE49-F238E27FC236}">
                    <a16:creationId xmlns:a16="http://schemas.microsoft.com/office/drawing/2014/main" id="{272789E4-5BDB-4393-90EB-C247F52D87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56638" y="3316288"/>
                <a:ext cx="17463" cy="15875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9Slide.vn 92">
                <a:extLst>
                  <a:ext uri="{FF2B5EF4-FFF2-40B4-BE49-F238E27FC236}">
                    <a16:creationId xmlns:a16="http://schemas.microsoft.com/office/drawing/2014/main" id="{0B672546-4D57-430D-8BEE-885733B4E2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372601" y="3627438"/>
                <a:ext cx="41275" cy="4286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9Slide.vn 93">
                <a:extLst>
                  <a:ext uri="{FF2B5EF4-FFF2-40B4-BE49-F238E27FC236}">
                    <a16:creationId xmlns:a16="http://schemas.microsoft.com/office/drawing/2014/main" id="{8446CA20-573D-41B5-8B29-DF949EE2A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329738" y="3289301"/>
                <a:ext cx="52388" cy="50800"/>
              </a:xfrm>
              <a:custGeom>
                <a:avLst/>
                <a:gdLst>
                  <a:gd name="T0" fmla="*/ 21 w 21"/>
                  <a:gd name="T1" fmla="*/ 10 h 20"/>
                  <a:gd name="T2" fmla="*/ 10 w 21"/>
                  <a:gd name="T3" fmla="*/ 20 h 20"/>
                  <a:gd name="T4" fmla="*/ 0 w 21"/>
                  <a:gd name="T5" fmla="*/ 10 h 20"/>
                  <a:gd name="T6" fmla="*/ 11 w 21"/>
                  <a:gd name="T7" fmla="*/ 0 h 20"/>
                  <a:gd name="T8" fmla="*/ 21 w 21"/>
                  <a:gd name="T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21" y="10"/>
                    </a:moveTo>
                    <a:cubicBezTo>
                      <a:pt x="21" y="15"/>
                      <a:pt x="16" y="20"/>
                      <a:pt x="10" y="20"/>
                    </a:cubicBezTo>
                    <a:cubicBezTo>
                      <a:pt x="5" y="20"/>
                      <a:pt x="0" y="15"/>
                      <a:pt x="0" y="10"/>
                    </a:cubicBezTo>
                    <a:cubicBezTo>
                      <a:pt x="1" y="4"/>
                      <a:pt x="5" y="0"/>
                      <a:pt x="11" y="0"/>
                    </a:cubicBezTo>
                    <a:cubicBezTo>
                      <a:pt x="16" y="0"/>
                      <a:pt x="21" y="4"/>
                      <a:pt x="21" y="10"/>
                    </a:cubicBezTo>
                    <a:close/>
                  </a:path>
                </a:pathLst>
              </a:cu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BAD98F6-DA68-471F-A654-4FE090966C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1051" y="3344863"/>
              <a:ext cx="1858963" cy="3333750"/>
              <a:chOff x="8401051" y="3344863"/>
              <a:chExt cx="1858963" cy="3333750"/>
            </a:xfrm>
          </p:grpSpPr>
          <p:sp>
            <p:nvSpPr>
              <p:cNvPr id="236" name="9Slide.vn 94">
                <a:extLst>
                  <a:ext uri="{FF2B5EF4-FFF2-40B4-BE49-F238E27FC236}">
                    <a16:creationId xmlns:a16="http://schemas.microsoft.com/office/drawing/2014/main" id="{4781947B-0EF2-4FB7-AED6-0953FF4B87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07438" y="4168776"/>
                <a:ext cx="955675" cy="869950"/>
              </a:xfrm>
              <a:custGeom>
                <a:avLst/>
                <a:gdLst>
                  <a:gd name="T0" fmla="*/ 305 w 384"/>
                  <a:gd name="T1" fmla="*/ 18 h 350"/>
                  <a:gd name="T2" fmla="*/ 191 w 384"/>
                  <a:gd name="T3" fmla="*/ 262 h 350"/>
                  <a:gd name="T4" fmla="*/ 7 w 384"/>
                  <a:gd name="T5" fmla="*/ 290 h 350"/>
                  <a:gd name="T6" fmla="*/ 228 w 384"/>
                  <a:gd name="T7" fmla="*/ 306 h 350"/>
                  <a:gd name="T8" fmla="*/ 384 w 384"/>
                  <a:gd name="T9" fmla="*/ 0 h 350"/>
                  <a:gd name="T10" fmla="*/ 305 w 384"/>
                  <a:gd name="T11" fmla="*/ 18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350">
                    <a:moveTo>
                      <a:pt x="305" y="18"/>
                    </a:moveTo>
                    <a:cubicBezTo>
                      <a:pt x="191" y="262"/>
                      <a:pt x="191" y="262"/>
                      <a:pt x="191" y="262"/>
                    </a:cubicBezTo>
                    <a:cubicBezTo>
                      <a:pt x="191" y="262"/>
                      <a:pt x="14" y="263"/>
                      <a:pt x="7" y="290"/>
                    </a:cubicBezTo>
                    <a:cubicBezTo>
                      <a:pt x="0" y="316"/>
                      <a:pt x="157" y="350"/>
                      <a:pt x="228" y="306"/>
                    </a:cubicBezTo>
                    <a:cubicBezTo>
                      <a:pt x="299" y="263"/>
                      <a:pt x="384" y="0"/>
                      <a:pt x="384" y="0"/>
                    </a:cubicBezTo>
                    <a:lnTo>
                      <a:pt x="305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9Slide.vn 95">
                <a:extLst>
                  <a:ext uri="{FF2B5EF4-FFF2-40B4-BE49-F238E27FC236}">
                    <a16:creationId xmlns:a16="http://schemas.microsoft.com/office/drawing/2014/main" id="{65F4C815-7B9E-46AD-90FD-E472BB7A3D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399588" y="4268788"/>
                <a:ext cx="242888" cy="568325"/>
              </a:xfrm>
              <a:custGeom>
                <a:avLst/>
                <a:gdLst>
                  <a:gd name="T0" fmla="*/ 98 w 98"/>
                  <a:gd name="T1" fmla="*/ 0 h 229"/>
                  <a:gd name="T2" fmla="*/ 21 w 98"/>
                  <a:gd name="T3" fmla="*/ 205 h 229"/>
                  <a:gd name="T4" fmla="*/ 60 w 98"/>
                  <a:gd name="T5" fmla="*/ 46 h 229"/>
                  <a:gd name="T6" fmla="*/ 98 w 98"/>
                  <a:gd name="T7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229">
                    <a:moveTo>
                      <a:pt x="98" y="0"/>
                    </a:moveTo>
                    <a:cubicBezTo>
                      <a:pt x="98" y="0"/>
                      <a:pt x="43" y="181"/>
                      <a:pt x="21" y="205"/>
                    </a:cubicBezTo>
                    <a:cubicBezTo>
                      <a:pt x="0" y="229"/>
                      <a:pt x="48" y="78"/>
                      <a:pt x="60" y="46"/>
                    </a:cubicBezTo>
                    <a:cubicBezTo>
                      <a:pt x="73" y="14"/>
                      <a:pt x="98" y="0"/>
                      <a:pt x="98" y="0"/>
                    </a:cubicBezTo>
                    <a:close/>
                  </a:path>
                </a:pathLst>
              </a:custGeom>
              <a:solidFill>
                <a:srgbClr val="3D3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9Slide.vn 96">
                <a:extLst>
                  <a:ext uri="{FF2B5EF4-FFF2-40B4-BE49-F238E27FC236}">
                    <a16:creationId xmlns:a16="http://schemas.microsoft.com/office/drawing/2014/main" id="{ACD58228-2DDA-43CD-9AE3-04C893CB0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493126" y="4822826"/>
                <a:ext cx="290513" cy="223838"/>
              </a:xfrm>
              <a:custGeom>
                <a:avLst/>
                <a:gdLst>
                  <a:gd name="T0" fmla="*/ 102 w 117"/>
                  <a:gd name="T1" fmla="*/ 19 h 90"/>
                  <a:gd name="T2" fmla="*/ 42 w 117"/>
                  <a:gd name="T3" fmla="*/ 5 h 90"/>
                  <a:gd name="T4" fmla="*/ 49 w 117"/>
                  <a:gd name="T5" fmla="*/ 69 h 90"/>
                  <a:gd name="T6" fmla="*/ 117 w 117"/>
                  <a:gd name="T7" fmla="*/ 46 h 90"/>
                  <a:gd name="T8" fmla="*/ 102 w 117"/>
                  <a:gd name="T9" fmla="*/ 1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90">
                    <a:moveTo>
                      <a:pt x="102" y="19"/>
                    </a:moveTo>
                    <a:cubicBezTo>
                      <a:pt x="102" y="19"/>
                      <a:pt x="75" y="0"/>
                      <a:pt x="42" y="5"/>
                    </a:cubicBezTo>
                    <a:cubicBezTo>
                      <a:pt x="0" y="11"/>
                      <a:pt x="8" y="49"/>
                      <a:pt x="49" y="69"/>
                    </a:cubicBezTo>
                    <a:cubicBezTo>
                      <a:pt x="91" y="90"/>
                      <a:pt x="117" y="46"/>
                      <a:pt x="117" y="46"/>
                    </a:cubicBezTo>
                    <a:lnTo>
                      <a:pt x="102" y="19"/>
                    </a:ln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9Slide.vn 97">
                <a:extLst>
                  <a:ext uri="{FF2B5EF4-FFF2-40B4-BE49-F238E27FC236}">
                    <a16:creationId xmlns:a16="http://schemas.microsoft.com/office/drawing/2014/main" id="{B7DE00B8-8B9C-46B1-88B2-93B37159E0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005888" y="6524626"/>
                <a:ext cx="249238" cy="130175"/>
              </a:xfrm>
              <a:custGeom>
                <a:avLst/>
                <a:gdLst>
                  <a:gd name="T0" fmla="*/ 0 w 100"/>
                  <a:gd name="T1" fmla="*/ 52 h 52"/>
                  <a:gd name="T2" fmla="*/ 27 w 100"/>
                  <a:gd name="T3" fmla="*/ 4 h 52"/>
                  <a:gd name="T4" fmla="*/ 55 w 100"/>
                  <a:gd name="T5" fmla="*/ 4 h 52"/>
                  <a:gd name="T6" fmla="*/ 91 w 100"/>
                  <a:gd name="T7" fmla="*/ 0 h 52"/>
                  <a:gd name="T8" fmla="*/ 100 w 100"/>
                  <a:gd name="T9" fmla="*/ 35 h 52"/>
                  <a:gd name="T10" fmla="*/ 100 w 100"/>
                  <a:gd name="T11" fmla="*/ 52 h 52"/>
                  <a:gd name="T12" fmla="*/ 0 w 100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52">
                    <a:moveTo>
                      <a:pt x="0" y="52"/>
                    </a:moveTo>
                    <a:cubicBezTo>
                      <a:pt x="0" y="52"/>
                      <a:pt x="7" y="9"/>
                      <a:pt x="27" y="4"/>
                    </a:cubicBezTo>
                    <a:cubicBezTo>
                      <a:pt x="47" y="0"/>
                      <a:pt x="55" y="4"/>
                      <a:pt x="55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0"/>
                      <a:pt x="100" y="24"/>
                      <a:pt x="100" y="35"/>
                    </a:cubicBezTo>
                    <a:cubicBezTo>
                      <a:pt x="100" y="47"/>
                      <a:pt x="100" y="52"/>
                      <a:pt x="100" y="52"/>
                    </a:cubicBez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343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9Slide.vn 98">
                <a:extLst>
                  <a:ext uri="{FF2B5EF4-FFF2-40B4-BE49-F238E27FC236}">
                    <a16:creationId xmlns:a16="http://schemas.microsoft.com/office/drawing/2014/main" id="{CE7ED3A7-5DC4-4C22-9295-220B8EEFE0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91601" y="6643688"/>
                <a:ext cx="268288" cy="34925"/>
              </a:xfrm>
              <a:custGeom>
                <a:avLst/>
                <a:gdLst>
                  <a:gd name="T0" fmla="*/ 3 w 169"/>
                  <a:gd name="T1" fmla="*/ 0 h 22"/>
                  <a:gd name="T2" fmla="*/ 169 w 169"/>
                  <a:gd name="T3" fmla="*/ 0 h 22"/>
                  <a:gd name="T4" fmla="*/ 169 w 169"/>
                  <a:gd name="T5" fmla="*/ 18 h 22"/>
                  <a:gd name="T6" fmla="*/ 0 w 169"/>
                  <a:gd name="T7" fmla="*/ 22 h 22"/>
                  <a:gd name="T8" fmla="*/ 3 w 169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22">
                    <a:moveTo>
                      <a:pt x="3" y="0"/>
                    </a:moveTo>
                    <a:lnTo>
                      <a:pt x="169" y="0"/>
                    </a:lnTo>
                    <a:lnTo>
                      <a:pt x="169" y="18"/>
                    </a:lnTo>
                    <a:lnTo>
                      <a:pt x="0" y="2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42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9Slide.vn 99">
                <a:extLst>
                  <a:ext uri="{FF2B5EF4-FFF2-40B4-BE49-F238E27FC236}">
                    <a16:creationId xmlns:a16="http://schemas.microsoft.com/office/drawing/2014/main" id="{824C0365-F1E2-4F8D-A291-C4A8B499F2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140826" y="6445251"/>
                <a:ext cx="101600" cy="88900"/>
              </a:xfrm>
              <a:custGeom>
                <a:avLst/>
                <a:gdLst>
                  <a:gd name="T0" fmla="*/ 0 w 64"/>
                  <a:gd name="T1" fmla="*/ 5 h 56"/>
                  <a:gd name="T2" fmla="*/ 1 w 64"/>
                  <a:gd name="T3" fmla="*/ 56 h 56"/>
                  <a:gd name="T4" fmla="*/ 58 w 64"/>
                  <a:gd name="T5" fmla="*/ 50 h 56"/>
                  <a:gd name="T6" fmla="*/ 64 w 64"/>
                  <a:gd name="T7" fmla="*/ 0 h 56"/>
                  <a:gd name="T8" fmla="*/ 0 w 64"/>
                  <a:gd name="T9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6">
                    <a:moveTo>
                      <a:pt x="0" y="5"/>
                    </a:moveTo>
                    <a:lnTo>
                      <a:pt x="1" y="56"/>
                    </a:lnTo>
                    <a:lnTo>
                      <a:pt x="58" y="50"/>
                    </a:lnTo>
                    <a:lnTo>
                      <a:pt x="6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9Slide.vn 100">
                <a:extLst>
                  <a:ext uri="{FF2B5EF4-FFF2-40B4-BE49-F238E27FC236}">
                    <a16:creationId xmlns:a16="http://schemas.microsoft.com/office/drawing/2014/main" id="{44E89065-EF27-4CAC-98F5-DB6006A4B2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456738" y="6445251"/>
                <a:ext cx="93663" cy="117475"/>
              </a:xfrm>
              <a:custGeom>
                <a:avLst/>
                <a:gdLst>
                  <a:gd name="T0" fmla="*/ 0 w 59"/>
                  <a:gd name="T1" fmla="*/ 9 h 74"/>
                  <a:gd name="T2" fmla="*/ 5 w 59"/>
                  <a:gd name="T3" fmla="*/ 69 h 74"/>
                  <a:gd name="T4" fmla="*/ 58 w 59"/>
                  <a:gd name="T5" fmla="*/ 74 h 74"/>
                  <a:gd name="T6" fmla="*/ 59 w 59"/>
                  <a:gd name="T7" fmla="*/ 0 h 74"/>
                  <a:gd name="T8" fmla="*/ 0 w 59"/>
                  <a:gd name="T9" fmla="*/ 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74">
                    <a:moveTo>
                      <a:pt x="0" y="9"/>
                    </a:moveTo>
                    <a:lnTo>
                      <a:pt x="5" y="69"/>
                    </a:lnTo>
                    <a:lnTo>
                      <a:pt x="58" y="74"/>
                    </a:lnTo>
                    <a:lnTo>
                      <a:pt x="59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9Slide.vn 101">
                <a:extLst>
                  <a:ext uri="{FF2B5EF4-FFF2-40B4-BE49-F238E27FC236}">
                    <a16:creationId xmlns:a16="http://schemas.microsoft.com/office/drawing/2014/main" id="{A58BC860-9863-4E89-8466-4561D3EA1C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324976" y="6532563"/>
                <a:ext cx="260350" cy="127000"/>
              </a:xfrm>
              <a:custGeom>
                <a:avLst/>
                <a:gdLst>
                  <a:gd name="T0" fmla="*/ 95 w 105"/>
                  <a:gd name="T1" fmla="*/ 51 h 51"/>
                  <a:gd name="T2" fmla="*/ 90 w 105"/>
                  <a:gd name="T3" fmla="*/ 5 h 51"/>
                  <a:gd name="T4" fmla="*/ 57 w 105"/>
                  <a:gd name="T5" fmla="*/ 7 h 51"/>
                  <a:gd name="T6" fmla="*/ 19 w 105"/>
                  <a:gd name="T7" fmla="*/ 7 h 51"/>
                  <a:gd name="T8" fmla="*/ 0 w 105"/>
                  <a:gd name="T9" fmla="*/ 51 h 51"/>
                  <a:gd name="T10" fmla="*/ 95 w 105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51">
                    <a:moveTo>
                      <a:pt x="95" y="51"/>
                    </a:moveTo>
                    <a:cubicBezTo>
                      <a:pt x="105" y="31"/>
                      <a:pt x="90" y="5"/>
                      <a:pt x="90" y="5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7"/>
                      <a:pt x="28" y="0"/>
                      <a:pt x="19" y="7"/>
                    </a:cubicBezTo>
                    <a:cubicBezTo>
                      <a:pt x="10" y="14"/>
                      <a:pt x="0" y="51"/>
                      <a:pt x="0" y="51"/>
                    </a:cubicBezTo>
                    <a:cubicBezTo>
                      <a:pt x="0" y="51"/>
                      <a:pt x="87" y="51"/>
                      <a:pt x="95" y="51"/>
                    </a:cubicBezTo>
                    <a:close/>
                  </a:path>
                </a:pathLst>
              </a:custGeom>
              <a:solidFill>
                <a:srgbClr val="343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9Slide.vn 102">
                <a:extLst>
                  <a:ext uri="{FF2B5EF4-FFF2-40B4-BE49-F238E27FC236}">
                    <a16:creationId xmlns:a16="http://schemas.microsoft.com/office/drawing/2014/main" id="{827C9330-411C-4B24-BAFE-CD03045F17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312276" y="6643688"/>
                <a:ext cx="273050" cy="33338"/>
              </a:xfrm>
              <a:custGeom>
                <a:avLst/>
                <a:gdLst>
                  <a:gd name="T0" fmla="*/ 172 w 172"/>
                  <a:gd name="T1" fmla="*/ 3 h 21"/>
                  <a:gd name="T2" fmla="*/ 0 w 172"/>
                  <a:gd name="T3" fmla="*/ 0 h 21"/>
                  <a:gd name="T4" fmla="*/ 0 w 172"/>
                  <a:gd name="T5" fmla="*/ 19 h 21"/>
                  <a:gd name="T6" fmla="*/ 172 w 172"/>
                  <a:gd name="T7" fmla="*/ 21 h 21"/>
                  <a:gd name="T8" fmla="*/ 172 w 172"/>
                  <a:gd name="T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21">
                    <a:moveTo>
                      <a:pt x="172" y="3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172" y="21"/>
                    </a:lnTo>
                    <a:lnTo>
                      <a:pt x="172" y="3"/>
                    </a:lnTo>
                    <a:close/>
                  </a:path>
                </a:pathLst>
              </a:custGeom>
              <a:solidFill>
                <a:srgbClr val="242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9Slide.vn 103">
                <a:extLst>
                  <a:ext uri="{FF2B5EF4-FFF2-40B4-BE49-F238E27FC236}">
                    <a16:creationId xmlns:a16="http://schemas.microsoft.com/office/drawing/2014/main" id="{AACD0CD8-81B1-432F-947E-3C334A83FB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848726" y="5173663"/>
                <a:ext cx="1016000" cy="1311275"/>
              </a:xfrm>
              <a:custGeom>
                <a:avLst/>
                <a:gdLst>
                  <a:gd name="T0" fmla="*/ 269 w 408"/>
                  <a:gd name="T1" fmla="*/ 26 h 528"/>
                  <a:gd name="T2" fmla="*/ 9 w 408"/>
                  <a:gd name="T3" fmla="*/ 75 h 528"/>
                  <a:gd name="T4" fmla="*/ 111 w 408"/>
                  <a:gd name="T5" fmla="*/ 528 h 528"/>
                  <a:gd name="T6" fmla="*/ 166 w 408"/>
                  <a:gd name="T7" fmla="*/ 528 h 528"/>
                  <a:gd name="T8" fmla="*/ 118 w 408"/>
                  <a:gd name="T9" fmla="*/ 142 h 528"/>
                  <a:gd name="T10" fmla="*/ 376 w 408"/>
                  <a:gd name="T11" fmla="*/ 108 h 528"/>
                  <a:gd name="T12" fmla="*/ 408 w 408"/>
                  <a:gd name="T13" fmla="*/ 0 h 528"/>
                  <a:gd name="T14" fmla="*/ 269 w 408"/>
                  <a:gd name="T15" fmla="*/ 26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8" h="528">
                    <a:moveTo>
                      <a:pt x="269" y="26"/>
                    </a:moveTo>
                    <a:cubicBezTo>
                      <a:pt x="269" y="26"/>
                      <a:pt x="17" y="37"/>
                      <a:pt x="9" y="75"/>
                    </a:cubicBezTo>
                    <a:cubicBezTo>
                      <a:pt x="0" y="114"/>
                      <a:pt x="111" y="528"/>
                      <a:pt x="111" y="528"/>
                    </a:cubicBezTo>
                    <a:cubicBezTo>
                      <a:pt x="166" y="528"/>
                      <a:pt x="166" y="528"/>
                      <a:pt x="166" y="528"/>
                    </a:cubicBezTo>
                    <a:cubicBezTo>
                      <a:pt x="118" y="142"/>
                      <a:pt x="118" y="142"/>
                      <a:pt x="118" y="142"/>
                    </a:cubicBezTo>
                    <a:cubicBezTo>
                      <a:pt x="118" y="142"/>
                      <a:pt x="347" y="136"/>
                      <a:pt x="376" y="108"/>
                    </a:cubicBezTo>
                    <a:cubicBezTo>
                      <a:pt x="405" y="80"/>
                      <a:pt x="408" y="0"/>
                      <a:pt x="408" y="0"/>
                    </a:cubicBezTo>
                    <a:lnTo>
                      <a:pt x="269" y="26"/>
                    </a:lnTo>
                    <a:close/>
                  </a:path>
                </a:pathLst>
              </a:custGeom>
              <a:solidFill>
                <a:srgbClr val="343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9Slide.vn 104">
                <a:extLst>
                  <a:ext uri="{FF2B5EF4-FFF2-40B4-BE49-F238E27FC236}">
                    <a16:creationId xmlns:a16="http://schemas.microsoft.com/office/drawing/2014/main" id="{1159B6D9-A1C8-4D3C-B7D2-6C6558B8AB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164638" y="5173663"/>
                <a:ext cx="1041400" cy="1311275"/>
              </a:xfrm>
              <a:custGeom>
                <a:avLst/>
                <a:gdLst>
                  <a:gd name="T0" fmla="*/ 268 w 418"/>
                  <a:gd name="T1" fmla="*/ 26 h 528"/>
                  <a:gd name="T2" fmla="*/ 8 w 418"/>
                  <a:gd name="T3" fmla="*/ 89 h 528"/>
                  <a:gd name="T4" fmla="*/ 110 w 418"/>
                  <a:gd name="T5" fmla="*/ 528 h 528"/>
                  <a:gd name="T6" fmla="*/ 165 w 418"/>
                  <a:gd name="T7" fmla="*/ 528 h 528"/>
                  <a:gd name="T8" fmla="*/ 117 w 418"/>
                  <a:gd name="T9" fmla="*/ 142 h 528"/>
                  <a:gd name="T10" fmla="*/ 389 w 418"/>
                  <a:gd name="T11" fmla="*/ 131 h 528"/>
                  <a:gd name="T12" fmla="*/ 407 w 418"/>
                  <a:gd name="T13" fmla="*/ 0 h 528"/>
                  <a:gd name="T14" fmla="*/ 268 w 418"/>
                  <a:gd name="T15" fmla="*/ 26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8" h="528">
                    <a:moveTo>
                      <a:pt x="268" y="26"/>
                    </a:moveTo>
                    <a:cubicBezTo>
                      <a:pt x="268" y="26"/>
                      <a:pt x="16" y="51"/>
                      <a:pt x="8" y="89"/>
                    </a:cubicBezTo>
                    <a:cubicBezTo>
                      <a:pt x="0" y="128"/>
                      <a:pt x="110" y="528"/>
                      <a:pt x="110" y="528"/>
                    </a:cubicBezTo>
                    <a:cubicBezTo>
                      <a:pt x="165" y="528"/>
                      <a:pt x="165" y="528"/>
                      <a:pt x="165" y="528"/>
                    </a:cubicBezTo>
                    <a:cubicBezTo>
                      <a:pt x="117" y="142"/>
                      <a:pt x="117" y="142"/>
                      <a:pt x="117" y="142"/>
                    </a:cubicBezTo>
                    <a:cubicBezTo>
                      <a:pt x="117" y="142"/>
                      <a:pt x="360" y="159"/>
                      <a:pt x="389" y="131"/>
                    </a:cubicBezTo>
                    <a:cubicBezTo>
                      <a:pt x="418" y="103"/>
                      <a:pt x="407" y="0"/>
                      <a:pt x="407" y="0"/>
                    </a:cubicBezTo>
                    <a:lnTo>
                      <a:pt x="268" y="26"/>
                    </a:lnTo>
                    <a:close/>
                  </a:path>
                </a:pathLst>
              </a:custGeom>
              <a:solidFill>
                <a:srgbClr val="343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9Slide.vn 105">
                <a:extLst>
                  <a:ext uri="{FF2B5EF4-FFF2-40B4-BE49-F238E27FC236}">
                    <a16:creationId xmlns:a16="http://schemas.microsoft.com/office/drawing/2014/main" id="{B1D4C1F8-A83A-44EF-9D42-7E4FFDAE77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158288" y="3871913"/>
                <a:ext cx="23813" cy="22225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9Slide.vn 106">
                <a:extLst>
                  <a:ext uri="{FF2B5EF4-FFF2-40B4-BE49-F238E27FC236}">
                    <a16:creationId xmlns:a16="http://schemas.microsoft.com/office/drawing/2014/main" id="{B0DB74AC-9F37-458E-9C1F-41642EA40F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413876" y="4114801"/>
                <a:ext cx="846138" cy="1125538"/>
              </a:xfrm>
              <a:custGeom>
                <a:avLst/>
                <a:gdLst>
                  <a:gd name="T0" fmla="*/ 138 w 340"/>
                  <a:gd name="T1" fmla="*/ 5 h 453"/>
                  <a:gd name="T2" fmla="*/ 27 w 340"/>
                  <a:gd name="T3" fmla="*/ 27 h 453"/>
                  <a:gd name="T4" fmla="*/ 16 w 340"/>
                  <a:gd name="T5" fmla="*/ 453 h 453"/>
                  <a:gd name="T6" fmla="*/ 311 w 340"/>
                  <a:gd name="T7" fmla="*/ 453 h 453"/>
                  <a:gd name="T8" fmla="*/ 272 w 340"/>
                  <a:gd name="T9" fmla="*/ 15 h 453"/>
                  <a:gd name="T10" fmla="*/ 138 w 340"/>
                  <a:gd name="T11" fmla="*/ 5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0" h="453">
                    <a:moveTo>
                      <a:pt x="138" y="5"/>
                    </a:moveTo>
                    <a:cubicBezTo>
                      <a:pt x="138" y="5"/>
                      <a:pt x="55" y="9"/>
                      <a:pt x="27" y="27"/>
                    </a:cubicBezTo>
                    <a:cubicBezTo>
                      <a:pt x="0" y="44"/>
                      <a:pt x="16" y="453"/>
                      <a:pt x="16" y="453"/>
                    </a:cubicBezTo>
                    <a:cubicBezTo>
                      <a:pt x="16" y="453"/>
                      <a:pt x="291" y="453"/>
                      <a:pt x="311" y="453"/>
                    </a:cubicBezTo>
                    <a:cubicBezTo>
                      <a:pt x="340" y="368"/>
                      <a:pt x="324" y="30"/>
                      <a:pt x="272" y="15"/>
                    </a:cubicBezTo>
                    <a:cubicBezTo>
                      <a:pt x="221" y="0"/>
                      <a:pt x="138" y="5"/>
                      <a:pt x="138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9Slide.vn 107">
                <a:extLst>
                  <a:ext uri="{FF2B5EF4-FFF2-40B4-BE49-F238E27FC236}">
                    <a16:creationId xmlns:a16="http://schemas.microsoft.com/office/drawing/2014/main" id="{48097E26-7CD3-4E7C-A37B-5D4502C5989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496426" y="3476626"/>
                <a:ext cx="450850" cy="588963"/>
              </a:xfrm>
              <a:custGeom>
                <a:avLst/>
                <a:gdLst>
                  <a:gd name="T0" fmla="*/ 170 w 181"/>
                  <a:gd name="T1" fmla="*/ 133 h 237"/>
                  <a:gd name="T2" fmla="*/ 44 w 181"/>
                  <a:gd name="T3" fmla="*/ 222 h 237"/>
                  <a:gd name="T4" fmla="*/ 22 w 181"/>
                  <a:gd name="T5" fmla="*/ 72 h 237"/>
                  <a:gd name="T6" fmla="*/ 111 w 181"/>
                  <a:gd name="T7" fmla="*/ 10 h 237"/>
                  <a:gd name="T8" fmla="*/ 176 w 181"/>
                  <a:gd name="T9" fmla="*/ 31 h 237"/>
                  <a:gd name="T10" fmla="*/ 170 w 181"/>
                  <a:gd name="T11" fmla="*/ 13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237">
                    <a:moveTo>
                      <a:pt x="170" y="133"/>
                    </a:moveTo>
                    <a:cubicBezTo>
                      <a:pt x="158" y="191"/>
                      <a:pt x="112" y="237"/>
                      <a:pt x="44" y="222"/>
                    </a:cubicBezTo>
                    <a:cubicBezTo>
                      <a:pt x="0" y="213"/>
                      <a:pt x="10" y="131"/>
                      <a:pt x="22" y="72"/>
                    </a:cubicBezTo>
                    <a:cubicBezTo>
                      <a:pt x="34" y="13"/>
                      <a:pt x="67" y="1"/>
                      <a:pt x="111" y="10"/>
                    </a:cubicBezTo>
                    <a:cubicBezTo>
                      <a:pt x="139" y="15"/>
                      <a:pt x="167" y="0"/>
                      <a:pt x="176" y="31"/>
                    </a:cubicBezTo>
                    <a:cubicBezTo>
                      <a:pt x="181" y="50"/>
                      <a:pt x="174" y="110"/>
                      <a:pt x="170" y="133"/>
                    </a:cubicBez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9Slide.vn 108">
                <a:extLst>
                  <a:ext uri="{FF2B5EF4-FFF2-40B4-BE49-F238E27FC236}">
                    <a16:creationId xmlns:a16="http://schemas.microsoft.com/office/drawing/2014/main" id="{2209DC65-25BF-45A0-B58A-AF76145653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663113" y="3751263"/>
                <a:ext cx="257175" cy="469900"/>
              </a:xfrm>
              <a:custGeom>
                <a:avLst/>
                <a:gdLst>
                  <a:gd name="T0" fmla="*/ 3 w 103"/>
                  <a:gd name="T1" fmla="*/ 64 h 189"/>
                  <a:gd name="T2" fmla="*/ 0 w 103"/>
                  <a:gd name="T3" fmla="*/ 169 h 189"/>
                  <a:gd name="T4" fmla="*/ 42 w 103"/>
                  <a:gd name="T5" fmla="*/ 189 h 189"/>
                  <a:gd name="T6" fmla="*/ 87 w 103"/>
                  <a:gd name="T7" fmla="*/ 144 h 189"/>
                  <a:gd name="T8" fmla="*/ 103 w 103"/>
                  <a:gd name="T9" fmla="*/ 0 h 189"/>
                  <a:gd name="T10" fmla="*/ 37 w 103"/>
                  <a:gd name="T11" fmla="*/ 14 h 189"/>
                  <a:gd name="T12" fmla="*/ 3 w 103"/>
                  <a:gd name="T13" fmla="*/ 64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89">
                    <a:moveTo>
                      <a:pt x="3" y="64"/>
                    </a:moveTo>
                    <a:cubicBezTo>
                      <a:pt x="4" y="71"/>
                      <a:pt x="0" y="169"/>
                      <a:pt x="0" y="169"/>
                    </a:cubicBezTo>
                    <a:cubicBezTo>
                      <a:pt x="0" y="169"/>
                      <a:pt x="2" y="189"/>
                      <a:pt x="42" y="189"/>
                    </a:cubicBezTo>
                    <a:cubicBezTo>
                      <a:pt x="83" y="189"/>
                      <a:pt x="87" y="144"/>
                      <a:pt x="87" y="144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37" y="14"/>
                      <a:pt x="37" y="14"/>
                      <a:pt x="37" y="14"/>
                    </a:cubicBezTo>
                    <a:lnTo>
                      <a:pt x="3" y="64"/>
                    </a:ln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9Slide.vn 109">
                <a:extLst>
                  <a:ext uri="{FF2B5EF4-FFF2-40B4-BE49-F238E27FC236}">
                    <a16:creationId xmlns:a16="http://schemas.microsoft.com/office/drawing/2014/main" id="{91DDD64E-484A-49EB-BCF1-B2B093D2E9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693276" y="3671888"/>
                <a:ext cx="82550" cy="34925"/>
              </a:xfrm>
              <a:custGeom>
                <a:avLst/>
                <a:gdLst>
                  <a:gd name="T0" fmla="*/ 0 w 33"/>
                  <a:gd name="T1" fmla="*/ 6 h 14"/>
                  <a:gd name="T2" fmla="*/ 6 w 33"/>
                  <a:gd name="T3" fmla="*/ 1 h 14"/>
                  <a:gd name="T4" fmla="*/ 29 w 33"/>
                  <a:gd name="T5" fmla="*/ 7 h 14"/>
                  <a:gd name="T6" fmla="*/ 33 w 33"/>
                  <a:gd name="T7" fmla="*/ 14 h 14"/>
                  <a:gd name="T8" fmla="*/ 0 w 33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4">
                    <a:moveTo>
                      <a:pt x="0" y="6"/>
                    </a:moveTo>
                    <a:cubicBezTo>
                      <a:pt x="0" y="6"/>
                      <a:pt x="0" y="0"/>
                      <a:pt x="6" y="1"/>
                    </a:cubicBezTo>
                    <a:cubicBezTo>
                      <a:pt x="11" y="1"/>
                      <a:pt x="26" y="1"/>
                      <a:pt x="29" y="7"/>
                    </a:cubicBezTo>
                    <a:cubicBezTo>
                      <a:pt x="33" y="12"/>
                      <a:pt x="33" y="14"/>
                      <a:pt x="33" y="14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B31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9Slide.vn 110">
                <a:extLst>
                  <a:ext uri="{FF2B5EF4-FFF2-40B4-BE49-F238E27FC236}">
                    <a16:creationId xmlns:a16="http://schemas.microsoft.com/office/drawing/2014/main" id="{CA534D32-8587-4605-ABD1-E9C759A46F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545638" y="3636963"/>
                <a:ext cx="82550" cy="34925"/>
              </a:xfrm>
              <a:custGeom>
                <a:avLst/>
                <a:gdLst>
                  <a:gd name="T0" fmla="*/ 0 w 33"/>
                  <a:gd name="T1" fmla="*/ 5 h 14"/>
                  <a:gd name="T2" fmla="*/ 5 w 33"/>
                  <a:gd name="T3" fmla="*/ 0 h 14"/>
                  <a:gd name="T4" fmla="*/ 29 w 33"/>
                  <a:gd name="T5" fmla="*/ 6 h 14"/>
                  <a:gd name="T6" fmla="*/ 33 w 33"/>
                  <a:gd name="T7" fmla="*/ 14 h 14"/>
                  <a:gd name="T8" fmla="*/ 0 w 3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4">
                    <a:moveTo>
                      <a:pt x="0" y="5"/>
                    </a:moveTo>
                    <a:cubicBezTo>
                      <a:pt x="0" y="5"/>
                      <a:pt x="0" y="0"/>
                      <a:pt x="5" y="0"/>
                    </a:cubicBezTo>
                    <a:cubicBezTo>
                      <a:pt x="11" y="1"/>
                      <a:pt x="26" y="1"/>
                      <a:pt x="29" y="6"/>
                    </a:cubicBezTo>
                    <a:cubicBezTo>
                      <a:pt x="33" y="12"/>
                      <a:pt x="33" y="14"/>
                      <a:pt x="33" y="1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B31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9Slide.vn 111">
                <a:extLst>
                  <a:ext uri="{FF2B5EF4-FFF2-40B4-BE49-F238E27FC236}">
                    <a16:creationId xmlns:a16="http://schemas.microsoft.com/office/drawing/2014/main" id="{1FBB08FB-9BE8-43A9-8073-655CED0BDB4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694863" y="3736976"/>
                <a:ext cx="65088" cy="53975"/>
              </a:xfrm>
              <a:custGeom>
                <a:avLst/>
                <a:gdLst>
                  <a:gd name="T0" fmla="*/ 2 w 26"/>
                  <a:gd name="T1" fmla="*/ 0 h 22"/>
                  <a:gd name="T2" fmla="*/ 26 w 26"/>
                  <a:gd name="T3" fmla="*/ 4 h 22"/>
                  <a:gd name="T4" fmla="*/ 13 w 26"/>
                  <a:gd name="T5" fmla="*/ 22 h 22"/>
                  <a:gd name="T6" fmla="*/ 2 w 26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2">
                    <a:moveTo>
                      <a:pt x="2" y="0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21"/>
                      <a:pt x="13" y="22"/>
                    </a:cubicBezTo>
                    <a:cubicBezTo>
                      <a:pt x="0" y="22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9Slide.vn 112">
                <a:extLst>
                  <a:ext uri="{FF2B5EF4-FFF2-40B4-BE49-F238E27FC236}">
                    <a16:creationId xmlns:a16="http://schemas.microsoft.com/office/drawing/2014/main" id="{539EFCEE-5711-41B0-9B7E-62FFCE93E0D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702801" y="3733801"/>
                <a:ext cx="25400" cy="42863"/>
              </a:xfrm>
              <a:prstGeom prst="ellipse">
                <a:avLst/>
              </a:prstGeom>
              <a:solidFill>
                <a:srgbClr val="6B31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9Slide.vn 113">
                <a:extLst>
                  <a:ext uri="{FF2B5EF4-FFF2-40B4-BE49-F238E27FC236}">
                    <a16:creationId xmlns:a16="http://schemas.microsoft.com/office/drawing/2014/main" id="{ABB66D1F-E4CB-4B47-B275-63F9162E54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550401" y="3709988"/>
                <a:ext cx="65088" cy="53975"/>
              </a:xfrm>
              <a:custGeom>
                <a:avLst/>
                <a:gdLst>
                  <a:gd name="T0" fmla="*/ 2 w 26"/>
                  <a:gd name="T1" fmla="*/ 0 h 22"/>
                  <a:gd name="T2" fmla="*/ 26 w 26"/>
                  <a:gd name="T3" fmla="*/ 6 h 22"/>
                  <a:gd name="T4" fmla="*/ 12 w 26"/>
                  <a:gd name="T5" fmla="*/ 21 h 22"/>
                  <a:gd name="T6" fmla="*/ 2 w 26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2">
                    <a:moveTo>
                      <a:pt x="2" y="0"/>
                    </a:move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5" y="21"/>
                      <a:pt x="12" y="21"/>
                    </a:cubicBezTo>
                    <a:cubicBezTo>
                      <a:pt x="0" y="22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9Slide.vn 114">
                <a:extLst>
                  <a:ext uri="{FF2B5EF4-FFF2-40B4-BE49-F238E27FC236}">
                    <a16:creationId xmlns:a16="http://schemas.microsoft.com/office/drawing/2014/main" id="{96E98DC0-3818-4169-A105-9ECF5421F7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558338" y="3714751"/>
                <a:ext cx="25400" cy="42863"/>
              </a:xfrm>
              <a:prstGeom prst="ellipse">
                <a:avLst/>
              </a:prstGeom>
              <a:solidFill>
                <a:srgbClr val="6B31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9Slide.vn 115">
                <a:extLst>
                  <a:ext uri="{FF2B5EF4-FFF2-40B4-BE49-F238E27FC236}">
                    <a16:creationId xmlns:a16="http://schemas.microsoft.com/office/drawing/2014/main" id="{284A38A8-9EED-41E7-9E44-092B77B5E5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609138" y="3878263"/>
                <a:ext cx="125413" cy="77788"/>
              </a:xfrm>
              <a:custGeom>
                <a:avLst/>
                <a:gdLst>
                  <a:gd name="T0" fmla="*/ 20 w 51"/>
                  <a:gd name="T1" fmla="*/ 30 h 31"/>
                  <a:gd name="T2" fmla="*/ 0 w 51"/>
                  <a:gd name="T3" fmla="*/ 25 h 31"/>
                  <a:gd name="T4" fmla="*/ 1 w 51"/>
                  <a:gd name="T5" fmla="*/ 23 h 31"/>
                  <a:gd name="T6" fmla="*/ 31 w 51"/>
                  <a:gd name="T7" fmla="*/ 25 h 31"/>
                  <a:gd name="T8" fmla="*/ 48 w 51"/>
                  <a:gd name="T9" fmla="*/ 0 h 31"/>
                  <a:gd name="T10" fmla="*/ 51 w 51"/>
                  <a:gd name="T11" fmla="*/ 0 h 31"/>
                  <a:gd name="T12" fmla="*/ 32 w 51"/>
                  <a:gd name="T13" fmla="*/ 28 h 31"/>
                  <a:gd name="T14" fmla="*/ 20 w 51"/>
                  <a:gd name="T15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1">
                    <a:moveTo>
                      <a:pt x="20" y="30"/>
                    </a:moveTo>
                    <a:cubicBezTo>
                      <a:pt x="9" y="30"/>
                      <a:pt x="0" y="25"/>
                      <a:pt x="0" y="25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7" y="31"/>
                      <a:pt x="31" y="25"/>
                    </a:cubicBezTo>
                    <a:cubicBezTo>
                      <a:pt x="46" y="19"/>
                      <a:pt x="48" y="0"/>
                      <a:pt x="48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1"/>
                      <a:pt x="49" y="21"/>
                      <a:pt x="32" y="28"/>
                    </a:cubicBezTo>
                    <a:cubicBezTo>
                      <a:pt x="28" y="29"/>
                      <a:pt x="24" y="30"/>
                      <a:pt x="20" y="30"/>
                    </a:cubicBezTo>
                    <a:close/>
                  </a:path>
                </a:pathLst>
              </a:custGeom>
              <a:solidFill>
                <a:srgbClr val="EB5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9Slide.vn 116">
                <a:extLst>
                  <a:ext uri="{FF2B5EF4-FFF2-40B4-BE49-F238E27FC236}">
                    <a16:creationId xmlns:a16="http://schemas.microsoft.com/office/drawing/2014/main" id="{0A734978-6750-4AA9-9FDF-7598152B66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666288" y="3975101"/>
                <a:ext cx="153988" cy="114300"/>
              </a:xfrm>
              <a:custGeom>
                <a:avLst/>
                <a:gdLst>
                  <a:gd name="T0" fmla="*/ 1 w 62"/>
                  <a:gd name="T1" fmla="*/ 24 h 46"/>
                  <a:gd name="T2" fmla="*/ 34 w 62"/>
                  <a:gd name="T3" fmla="*/ 19 h 46"/>
                  <a:gd name="T4" fmla="*/ 62 w 62"/>
                  <a:gd name="T5" fmla="*/ 0 h 46"/>
                  <a:gd name="T6" fmla="*/ 34 w 62"/>
                  <a:gd name="T7" fmla="*/ 33 h 46"/>
                  <a:gd name="T8" fmla="*/ 0 w 62"/>
                  <a:gd name="T9" fmla="*/ 46 h 46"/>
                  <a:gd name="T10" fmla="*/ 1 w 62"/>
                  <a:gd name="T11" fmla="*/ 2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46">
                    <a:moveTo>
                      <a:pt x="1" y="24"/>
                    </a:moveTo>
                    <a:cubicBezTo>
                      <a:pt x="1" y="24"/>
                      <a:pt x="16" y="24"/>
                      <a:pt x="34" y="19"/>
                    </a:cubicBezTo>
                    <a:cubicBezTo>
                      <a:pt x="51" y="13"/>
                      <a:pt x="62" y="0"/>
                      <a:pt x="62" y="0"/>
                    </a:cubicBezTo>
                    <a:cubicBezTo>
                      <a:pt x="62" y="0"/>
                      <a:pt x="55" y="20"/>
                      <a:pt x="34" y="33"/>
                    </a:cubicBezTo>
                    <a:cubicBezTo>
                      <a:pt x="13" y="46"/>
                      <a:pt x="0" y="46"/>
                      <a:pt x="0" y="46"/>
                    </a:cubicBezTo>
                    <a:lnTo>
                      <a:pt x="1" y="24"/>
                    </a:lnTo>
                    <a:close/>
                  </a:path>
                </a:pathLst>
              </a:custGeom>
              <a:solidFill>
                <a:srgbClr val="EAA0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9Slide.vn 117">
                <a:extLst>
                  <a:ext uri="{FF2B5EF4-FFF2-40B4-BE49-F238E27FC236}">
                    <a16:creationId xmlns:a16="http://schemas.microsoft.com/office/drawing/2014/main" id="{4EDA9078-B200-4FE9-BA0C-BA69DC3965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596438" y="3522663"/>
                <a:ext cx="149225" cy="82550"/>
              </a:xfrm>
              <a:custGeom>
                <a:avLst/>
                <a:gdLst>
                  <a:gd name="T0" fmla="*/ 59 w 60"/>
                  <a:gd name="T1" fmla="*/ 33 h 33"/>
                  <a:gd name="T2" fmla="*/ 36 w 60"/>
                  <a:gd name="T3" fmla="*/ 2 h 33"/>
                  <a:gd name="T4" fmla="*/ 0 w 60"/>
                  <a:gd name="T5" fmla="*/ 31 h 33"/>
                  <a:gd name="T6" fmla="*/ 59 w 60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3">
                    <a:moveTo>
                      <a:pt x="59" y="33"/>
                    </a:moveTo>
                    <a:cubicBezTo>
                      <a:pt x="59" y="33"/>
                      <a:pt x="60" y="3"/>
                      <a:pt x="36" y="2"/>
                    </a:cubicBezTo>
                    <a:cubicBezTo>
                      <a:pt x="11" y="0"/>
                      <a:pt x="0" y="31"/>
                      <a:pt x="0" y="31"/>
                    </a:cubicBez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9Slide.vn 118">
                <a:extLst>
                  <a:ext uri="{FF2B5EF4-FFF2-40B4-BE49-F238E27FC236}">
                    <a16:creationId xmlns:a16="http://schemas.microsoft.com/office/drawing/2014/main" id="{930D23E0-C0B3-4B92-A945-84C880556B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528176" y="3344863"/>
                <a:ext cx="463550" cy="506413"/>
              </a:xfrm>
              <a:custGeom>
                <a:avLst/>
                <a:gdLst>
                  <a:gd name="T0" fmla="*/ 14 w 186"/>
                  <a:gd name="T1" fmla="*/ 106 h 204"/>
                  <a:gd name="T2" fmla="*/ 2 w 186"/>
                  <a:gd name="T3" fmla="*/ 47 h 204"/>
                  <a:gd name="T4" fmla="*/ 25 w 186"/>
                  <a:gd name="T5" fmla="*/ 0 h 204"/>
                  <a:gd name="T6" fmla="*/ 40 w 186"/>
                  <a:gd name="T7" fmla="*/ 22 h 204"/>
                  <a:gd name="T8" fmla="*/ 167 w 186"/>
                  <a:gd name="T9" fmla="*/ 33 h 204"/>
                  <a:gd name="T10" fmla="*/ 170 w 186"/>
                  <a:gd name="T11" fmla="*/ 161 h 204"/>
                  <a:gd name="T12" fmla="*/ 153 w 186"/>
                  <a:gd name="T13" fmla="*/ 204 h 204"/>
                  <a:gd name="T14" fmla="*/ 158 w 186"/>
                  <a:gd name="T15" fmla="*/ 134 h 204"/>
                  <a:gd name="T16" fmla="*/ 142 w 186"/>
                  <a:gd name="T17" fmla="*/ 175 h 204"/>
                  <a:gd name="T18" fmla="*/ 128 w 186"/>
                  <a:gd name="T19" fmla="*/ 174 h 204"/>
                  <a:gd name="T20" fmla="*/ 121 w 186"/>
                  <a:gd name="T21" fmla="*/ 93 h 204"/>
                  <a:gd name="T22" fmla="*/ 29 w 186"/>
                  <a:gd name="T23" fmla="*/ 81 h 204"/>
                  <a:gd name="T24" fmla="*/ 14 w 186"/>
                  <a:gd name="T25" fmla="*/ 106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" h="204">
                    <a:moveTo>
                      <a:pt x="14" y="106"/>
                    </a:moveTo>
                    <a:cubicBezTo>
                      <a:pt x="14" y="106"/>
                      <a:pt x="0" y="69"/>
                      <a:pt x="2" y="47"/>
                    </a:cubicBezTo>
                    <a:cubicBezTo>
                      <a:pt x="3" y="25"/>
                      <a:pt x="25" y="0"/>
                      <a:pt x="25" y="0"/>
                    </a:cubicBezTo>
                    <a:cubicBezTo>
                      <a:pt x="25" y="0"/>
                      <a:pt x="24" y="18"/>
                      <a:pt x="40" y="22"/>
                    </a:cubicBezTo>
                    <a:cubicBezTo>
                      <a:pt x="55" y="27"/>
                      <a:pt x="148" y="17"/>
                      <a:pt x="167" y="33"/>
                    </a:cubicBezTo>
                    <a:cubicBezTo>
                      <a:pt x="186" y="50"/>
                      <a:pt x="176" y="134"/>
                      <a:pt x="170" y="161"/>
                    </a:cubicBezTo>
                    <a:cubicBezTo>
                      <a:pt x="164" y="188"/>
                      <a:pt x="153" y="204"/>
                      <a:pt x="153" y="204"/>
                    </a:cubicBezTo>
                    <a:cubicBezTo>
                      <a:pt x="153" y="204"/>
                      <a:pt x="169" y="137"/>
                      <a:pt x="158" y="134"/>
                    </a:cubicBezTo>
                    <a:cubicBezTo>
                      <a:pt x="148" y="131"/>
                      <a:pt x="142" y="175"/>
                      <a:pt x="142" y="175"/>
                    </a:cubicBezTo>
                    <a:cubicBezTo>
                      <a:pt x="128" y="174"/>
                      <a:pt x="128" y="174"/>
                      <a:pt x="128" y="174"/>
                    </a:cubicBezTo>
                    <a:cubicBezTo>
                      <a:pt x="128" y="174"/>
                      <a:pt x="131" y="114"/>
                      <a:pt x="121" y="93"/>
                    </a:cubicBezTo>
                    <a:cubicBezTo>
                      <a:pt x="111" y="71"/>
                      <a:pt x="35" y="79"/>
                      <a:pt x="29" y="81"/>
                    </a:cubicBezTo>
                    <a:cubicBezTo>
                      <a:pt x="24" y="84"/>
                      <a:pt x="14" y="106"/>
                      <a:pt x="14" y="106"/>
                    </a:cubicBezTo>
                    <a:close/>
                  </a:path>
                </a:pathLst>
              </a:custGeom>
              <a:solidFill>
                <a:srgbClr val="6B31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9Slide.vn 119">
                <a:extLst>
                  <a:ext uri="{FF2B5EF4-FFF2-40B4-BE49-F238E27FC236}">
                    <a16:creationId xmlns:a16="http://schemas.microsoft.com/office/drawing/2014/main" id="{BF88849E-7528-41DE-B314-48C221AB35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904413" y="3675063"/>
                <a:ext cx="79375" cy="109538"/>
              </a:xfrm>
              <a:custGeom>
                <a:avLst/>
                <a:gdLst>
                  <a:gd name="T0" fmla="*/ 31 w 32"/>
                  <a:gd name="T1" fmla="*/ 20 h 44"/>
                  <a:gd name="T2" fmla="*/ 12 w 32"/>
                  <a:gd name="T3" fmla="*/ 43 h 44"/>
                  <a:gd name="T4" fmla="*/ 1 w 32"/>
                  <a:gd name="T5" fmla="*/ 29 h 44"/>
                  <a:gd name="T6" fmla="*/ 7 w 32"/>
                  <a:gd name="T7" fmla="*/ 1 h 44"/>
                  <a:gd name="T8" fmla="*/ 31 w 32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31" y="20"/>
                    </a:moveTo>
                    <a:cubicBezTo>
                      <a:pt x="32" y="31"/>
                      <a:pt x="24" y="42"/>
                      <a:pt x="12" y="43"/>
                    </a:cubicBezTo>
                    <a:cubicBezTo>
                      <a:pt x="1" y="44"/>
                      <a:pt x="2" y="40"/>
                      <a:pt x="1" y="29"/>
                    </a:cubicBezTo>
                    <a:cubicBezTo>
                      <a:pt x="0" y="17"/>
                      <a:pt x="3" y="10"/>
                      <a:pt x="7" y="1"/>
                    </a:cubicBezTo>
                    <a:cubicBezTo>
                      <a:pt x="18" y="0"/>
                      <a:pt x="30" y="8"/>
                      <a:pt x="31" y="20"/>
                    </a:cubicBez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9Slide.vn 120">
                <a:extLst>
                  <a:ext uri="{FF2B5EF4-FFF2-40B4-BE49-F238E27FC236}">
                    <a16:creationId xmlns:a16="http://schemas.microsoft.com/office/drawing/2014/main" id="{BF3F8EE8-3C8A-4E1D-92B4-B8611760C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544051" y="3394075"/>
                <a:ext cx="377825" cy="149225"/>
              </a:xfrm>
              <a:custGeom>
                <a:avLst/>
                <a:gdLst>
                  <a:gd name="T0" fmla="*/ 20 w 152"/>
                  <a:gd name="T1" fmla="*/ 1 h 60"/>
                  <a:gd name="T2" fmla="*/ 40 w 152"/>
                  <a:gd name="T3" fmla="*/ 9 h 60"/>
                  <a:gd name="T4" fmla="*/ 143 w 152"/>
                  <a:gd name="T5" fmla="*/ 17 h 60"/>
                  <a:gd name="T6" fmla="*/ 46 w 152"/>
                  <a:gd name="T7" fmla="*/ 46 h 60"/>
                  <a:gd name="T8" fmla="*/ 20 w 152"/>
                  <a:gd name="T9" fmla="*/ 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60">
                    <a:moveTo>
                      <a:pt x="20" y="1"/>
                    </a:moveTo>
                    <a:cubicBezTo>
                      <a:pt x="20" y="1"/>
                      <a:pt x="20" y="6"/>
                      <a:pt x="40" y="9"/>
                    </a:cubicBezTo>
                    <a:cubicBezTo>
                      <a:pt x="61" y="12"/>
                      <a:pt x="133" y="0"/>
                      <a:pt x="143" y="17"/>
                    </a:cubicBezTo>
                    <a:cubicBezTo>
                      <a:pt x="152" y="34"/>
                      <a:pt x="93" y="60"/>
                      <a:pt x="46" y="46"/>
                    </a:cubicBezTo>
                    <a:cubicBezTo>
                      <a:pt x="0" y="33"/>
                      <a:pt x="20" y="1"/>
                      <a:pt x="20" y="1"/>
                    </a:cubicBezTo>
                    <a:close/>
                  </a:path>
                </a:pathLst>
              </a:custGeom>
              <a:solidFill>
                <a:srgbClr val="7F3B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9Slide.vn 121">
                <a:extLst>
                  <a:ext uri="{FF2B5EF4-FFF2-40B4-BE49-F238E27FC236}">
                    <a16:creationId xmlns:a16="http://schemas.microsoft.com/office/drawing/2014/main" id="{C1D9387D-BE64-48E3-8EA5-4E9252B0CA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140826" y="4162425"/>
                <a:ext cx="974725" cy="949325"/>
              </a:xfrm>
              <a:custGeom>
                <a:avLst/>
                <a:gdLst>
                  <a:gd name="T0" fmla="*/ 340 w 392"/>
                  <a:gd name="T1" fmla="*/ 0 h 382"/>
                  <a:gd name="T2" fmla="*/ 237 w 392"/>
                  <a:gd name="T3" fmla="*/ 294 h 382"/>
                  <a:gd name="T4" fmla="*/ 7 w 392"/>
                  <a:gd name="T5" fmla="*/ 305 h 382"/>
                  <a:gd name="T6" fmla="*/ 275 w 392"/>
                  <a:gd name="T7" fmla="*/ 339 h 382"/>
                  <a:gd name="T8" fmla="*/ 392 w 392"/>
                  <a:gd name="T9" fmla="*/ 56 h 382"/>
                  <a:gd name="T10" fmla="*/ 340 w 392"/>
                  <a:gd name="T11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2" h="382">
                    <a:moveTo>
                      <a:pt x="340" y="0"/>
                    </a:moveTo>
                    <a:cubicBezTo>
                      <a:pt x="237" y="294"/>
                      <a:pt x="237" y="294"/>
                      <a:pt x="237" y="294"/>
                    </a:cubicBezTo>
                    <a:cubicBezTo>
                      <a:pt x="237" y="294"/>
                      <a:pt x="14" y="279"/>
                      <a:pt x="7" y="305"/>
                    </a:cubicBezTo>
                    <a:cubicBezTo>
                      <a:pt x="0" y="331"/>
                      <a:pt x="204" y="382"/>
                      <a:pt x="275" y="339"/>
                    </a:cubicBezTo>
                    <a:cubicBezTo>
                      <a:pt x="346" y="295"/>
                      <a:pt x="392" y="56"/>
                      <a:pt x="392" y="56"/>
                    </a:cubicBez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9Slide.vn 122">
                <a:extLst>
                  <a:ext uri="{FF2B5EF4-FFF2-40B4-BE49-F238E27FC236}">
                    <a16:creationId xmlns:a16="http://schemas.microsoft.com/office/drawing/2014/main" id="{5A9AF136-925A-4C04-BD0C-74557976BD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401051" y="4591050"/>
                <a:ext cx="806450" cy="415925"/>
              </a:xfrm>
              <a:custGeom>
                <a:avLst/>
                <a:gdLst>
                  <a:gd name="T0" fmla="*/ 508 w 508"/>
                  <a:gd name="T1" fmla="*/ 262 h 262"/>
                  <a:gd name="T2" fmla="*/ 227 w 508"/>
                  <a:gd name="T3" fmla="*/ 0 h 262"/>
                  <a:gd name="T4" fmla="*/ 0 w 508"/>
                  <a:gd name="T5" fmla="*/ 15 h 262"/>
                  <a:gd name="T6" fmla="*/ 204 w 508"/>
                  <a:gd name="T7" fmla="*/ 260 h 262"/>
                  <a:gd name="T8" fmla="*/ 508 w 508"/>
                  <a:gd name="T9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8" h="262">
                    <a:moveTo>
                      <a:pt x="508" y="262"/>
                    </a:moveTo>
                    <a:lnTo>
                      <a:pt x="227" y="0"/>
                    </a:lnTo>
                    <a:lnTo>
                      <a:pt x="0" y="15"/>
                    </a:lnTo>
                    <a:lnTo>
                      <a:pt x="204" y="260"/>
                    </a:lnTo>
                    <a:lnTo>
                      <a:pt x="508" y="2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9Slide.vn 123">
                <a:extLst>
                  <a:ext uri="{FF2B5EF4-FFF2-40B4-BE49-F238E27FC236}">
                    <a16:creationId xmlns:a16="http://schemas.microsoft.com/office/drawing/2014/main" id="{C9AEEC1F-2590-438C-9144-2DECEB6639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53501" y="4819650"/>
                <a:ext cx="288925" cy="223838"/>
              </a:xfrm>
              <a:custGeom>
                <a:avLst/>
                <a:gdLst>
                  <a:gd name="T0" fmla="*/ 102 w 116"/>
                  <a:gd name="T1" fmla="*/ 19 h 90"/>
                  <a:gd name="T2" fmla="*/ 41 w 116"/>
                  <a:gd name="T3" fmla="*/ 5 h 90"/>
                  <a:gd name="T4" fmla="*/ 49 w 116"/>
                  <a:gd name="T5" fmla="*/ 69 h 90"/>
                  <a:gd name="T6" fmla="*/ 116 w 116"/>
                  <a:gd name="T7" fmla="*/ 46 h 90"/>
                  <a:gd name="T8" fmla="*/ 102 w 116"/>
                  <a:gd name="T9" fmla="*/ 1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0">
                    <a:moveTo>
                      <a:pt x="102" y="19"/>
                    </a:moveTo>
                    <a:cubicBezTo>
                      <a:pt x="102" y="19"/>
                      <a:pt x="74" y="0"/>
                      <a:pt x="41" y="5"/>
                    </a:cubicBezTo>
                    <a:cubicBezTo>
                      <a:pt x="0" y="12"/>
                      <a:pt x="8" y="49"/>
                      <a:pt x="49" y="69"/>
                    </a:cubicBezTo>
                    <a:cubicBezTo>
                      <a:pt x="90" y="90"/>
                      <a:pt x="116" y="46"/>
                      <a:pt x="116" y="46"/>
                    </a:cubicBezTo>
                    <a:lnTo>
                      <a:pt x="102" y="19"/>
                    </a:ln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73CB93E-A1B4-4BBE-BC7D-17699E2767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69076" y="307975"/>
              <a:ext cx="1231900" cy="1239838"/>
              <a:chOff x="6569076" y="307975"/>
              <a:chExt cx="1231900" cy="1239838"/>
            </a:xfrm>
          </p:grpSpPr>
          <p:sp>
            <p:nvSpPr>
              <p:cNvPr id="226" name="9Slide.vn 124">
                <a:extLst>
                  <a:ext uri="{FF2B5EF4-FFF2-40B4-BE49-F238E27FC236}">
                    <a16:creationId xmlns:a16="http://schemas.microsoft.com/office/drawing/2014/main" id="{039900CB-07A9-430E-B6B8-EBC13F990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9076" y="939800"/>
                <a:ext cx="58738" cy="57150"/>
              </a:xfrm>
              <a:custGeom>
                <a:avLst/>
                <a:gdLst>
                  <a:gd name="T0" fmla="*/ 18 w 24"/>
                  <a:gd name="T1" fmla="*/ 3 h 23"/>
                  <a:gd name="T2" fmla="*/ 21 w 24"/>
                  <a:gd name="T3" fmla="*/ 18 h 23"/>
                  <a:gd name="T4" fmla="*/ 6 w 24"/>
                  <a:gd name="T5" fmla="*/ 20 h 23"/>
                  <a:gd name="T6" fmla="*/ 3 w 24"/>
                  <a:gd name="T7" fmla="*/ 6 h 23"/>
                  <a:gd name="T8" fmla="*/ 18 w 24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18" y="3"/>
                    </a:moveTo>
                    <a:cubicBezTo>
                      <a:pt x="23" y="6"/>
                      <a:pt x="24" y="13"/>
                      <a:pt x="21" y="18"/>
                    </a:cubicBezTo>
                    <a:cubicBezTo>
                      <a:pt x="17" y="22"/>
                      <a:pt x="11" y="23"/>
                      <a:pt x="6" y="20"/>
                    </a:cubicBezTo>
                    <a:cubicBezTo>
                      <a:pt x="1" y="17"/>
                      <a:pt x="0" y="10"/>
                      <a:pt x="3" y="6"/>
                    </a:cubicBezTo>
                    <a:cubicBezTo>
                      <a:pt x="7" y="1"/>
                      <a:pt x="13" y="0"/>
                      <a:pt x="18" y="3"/>
                    </a:cubicBezTo>
                    <a:close/>
                  </a:path>
                </a:pathLst>
              </a:custGeom>
              <a:solidFill>
                <a:srgbClr val="9BC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9Slide.vn 125">
                <a:extLst>
                  <a:ext uri="{FF2B5EF4-FFF2-40B4-BE49-F238E27FC236}">
                    <a16:creationId xmlns:a16="http://schemas.microsoft.com/office/drawing/2014/main" id="{B51D10FE-8574-49D5-9216-8800E2100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988" y="1214438"/>
                <a:ext cx="77788" cy="77788"/>
              </a:xfrm>
              <a:custGeom>
                <a:avLst/>
                <a:gdLst>
                  <a:gd name="T0" fmla="*/ 23 w 31"/>
                  <a:gd name="T1" fmla="*/ 5 h 31"/>
                  <a:gd name="T2" fmla="*/ 27 w 31"/>
                  <a:gd name="T3" fmla="*/ 23 h 31"/>
                  <a:gd name="T4" fmla="*/ 8 w 31"/>
                  <a:gd name="T5" fmla="*/ 27 h 31"/>
                  <a:gd name="T6" fmla="*/ 5 w 31"/>
                  <a:gd name="T7" fmla="*/ 8 h 31"/>
                  <a:gd name="T8" fmla="*/ 23 w 31"/>
                  <a:gd name="T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23" y="5"/>
                    </a:moveTo>
                    <a:cubicBezTo>
                      <a:pt x="29" y="9"/>
                      <a:pt x="31" y="17"/>
                      <a:pt x="27" y="23"/>
                    </a:cubicBezTo>
                    <a:cubicBezTo>
                      <a:pt x="22" y="29"/>
                      <a:pt x="14" y="31"/>
                      <a:pt x="8" y="27"/>
                    </a:cubicBezTo>
                    <a:cubicBezTo>
                      <a:pt x="2" y="22"/>
                      <a:pt x="0" y="14"/>
                      <a:pt x="5" y="8"/>
                    </a:cubicBezTo>
                    <a:cubicBezTo>
                      <a:pt x="9" y="2"/>
                      <a:pt x="17" y="0"/>
                      <a:pt x="23" y="5"/>
                    </a:cubicBezTo>
                    <a:close/>
                  </a:path>
                </a:pathLst>
              </a:custGeom>
              <a:solidFill>
                <a:srgbClr val="9BC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9Slide.vn 126">
                <a:extLst>
                  <a:ext uri="{FF2B5EF4-FFF2-40B4-BE49-F238E27FC236}">
                    <a16:creationId xmlns:a16="http://schemas.microsoft.com/office/drawing/2014/main" id="{E0562DC3-F5C3-4B6F-AF05-D455857A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1" y="911225"/>
                <a:ext cx="65088" cy="68263"/>
              </a:xfrm>
              <a:custGeom>
                <a:avLst/>
                <a:gdLst>
                  <a:gd name="T0" fmla="*/ 20 w 26"/>
                  <a:gd name="T1" fmla="*/ 4 h 27"/>
                  <a:gd name="T2" fmla="*/ 23 w 26"/>
                  <a:gd name="T3" fmla="*/ 20 h 27"/>
                  <a:gd name="T4" fmla="*/ 6 w 26"/>
                  <a:gd name="T5" fmla="*/ 23 h 27"/>
                  <a:gd name="T6" fmla="*/ 3 w 26"/>
                  <a:gd name="T7" fmla="*/ 6 h 27"/>
                  <a:gd name="T8" fmla="*/ 20 w 26"/>
                  <a:gd name="T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0" y="4"/>
                    </a:moveTo>
                    <a:cubicBezTo>
                      <a:pt x="25" y="7"/>
                      <a:pt x="26" y="15"/>
                      <a:pt x="23" y="20"/>
                    </a:cubicBezTo>
                    <a:cubicBezTo>
                      <a:pt x="19" y="25"/>
                      <a:pt x="12" y="27"/>
                      <a:pt x="6" y="23"/>
                    </a:cubicBezTo>
                    <a:cubicBezTo>
                      <a:pt x="1" y="19"/>
                      <a:pt x="0" y="12"/>
                      <a:pt x="3" y="6"/>
                    </a:cubicBezTo>
                    <a:cubicBezTo>
                      <a:pt x="7" y="1"/>
                      <a:pt x="14" y="0"/>
                      <a:pt x="20" y="4"/>
                    </a:cubicBezTo>
                    <a:close/>
                  </a:path>
                </a:pathLst>
              </a:custGeom>
              <a:solidFill>
                <a:srgbClr val="9BC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9Slide.vn 127">
                <a:extLst>
                  <a:ext uri="{FF2B5EF4-FFF2-40B4-BE49-F238E27FC236}">
                    <a16:creationId xmlns:a16="http://schemas.microsoft.com/office/drawing/2014/main" id="{64191E34-12DD-4FAD-9358-4D5A60F06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0288" y="1276350"/>
                <a:ext cx="114300" cy="114300"/>
              </a:xfrm>
              <a:custGeom>
                <a:avLst/>
                <a:gdLst>
                  <a:gd name="T0" fmla="*/ 35 w 46"/>
                  <a:gd name="T1" fmla="*/ 6 h 46"/>
                  <a:gd name="T2" fmla="*/ 40 w 46"/>
                  <a:gd name="T3" fmla="*/ 35 h 46"/>
                  <a:gd name="T4" fmla="*/ 11 w 46"/>
                  <a:gd name="T5" fmla="*/ 40 h 46"/>
                  <a:gd name="T6" fmla="*/ 6 w 46"/>
                  <a:gd name="T7" fmla="*/ 11 h 46"/>
                  <a:gd name="T8" fmla="*/ 35 w 46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35" y="6"/>
                    </a:moveTo>
                    <a:cubicBezTo>
                      <a:pt x="44" y="13"/>
                      <a:pt x="46" y="25"/>
                      <a:pt x="40" y="35"/>
                    </a:cubicBezTo>
                    <a:cubicBezTo>
                      <a:pt x="33" y="44"/>
                      <a:pt x="21" y="46"/>
                      <a:pt x="11" y="40"/>
                    </a:cubicBezTo>
                    <a:cubicBezTo>
                      <a:pt x="2" y="33"/>
                      <a:pt x="0" y="20"/>
                      <a:pt x="6" y="11"/>
                    </a:cubicBezTo>
                    <a:cubicBezTo>
                      <a:pt x="13" y="2"/>
                      <a:pt x="26" y="0"/>
                      <a:pt x="35" y="6"/>
                    </a:cubicBezTo>
                    <a:close/>
                  </a:path>
                </a:pathLst>
              </a:custGeom>
              <a:solidFill>
                <a:srgbClr val="9BC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9Slide.vn 128">
                <a:extLst>
                  <a:ext uri="{FF2B5EF4-FFF2-40B4-BE49-F238E27FC236}">
                    <a16:creationId xmlns:a16="http://schemas.microsoft.com/office/drawing/2014/main" id="{3455CDCE-31F5-4EA8-8567-E200B1997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0276" y="311150"/>
                <a:ext cx="46038" cy="44450"/>
              </a:xfrm>
              <a:custGeom>
                <a:avLst/>
                <a:gdLst>
                  <a:gd name="T0" fmla="*/ 14 w 18"/>
                  <a:gd name="T1" fmla="*/ 2 h 18"/>
                  <a:gd name="T2" fmla="*/ 16 w 18"/>
                  <a:gd name="T3" fmla="*/ 13 h 18"/>
                  <a:gd name="T4" fmla="*/ 5 w 18"/>
                  <a:gd name="T5" fmla="*/ 15 h 18"/>
                  <a:gd name="T6" fmla="*/ 3 w 18"/>
                  <a:gd name="T7" fmla="*/ 4 h 18"/>
                  <a:gd name="T8" fmla="*/ 14 w 18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4" y="2"/>
                    </a:moveTo>
                    <a:cubicBezTo>
                      <a:pt x="17" y="5"/>
                      <a:pt x="18" y="10"/>
                      <a:pt x="16" y="13"/>
                    </a:cubicBezTo>
                    <a:cubicBezTo>
                      <a:pt x="13" y="17"/>
                      <a:pt x="8" y="18"/>
                      <a:pt x="5" y="15"/>
                    </a:cubicBezTo>
                    <a:cubicBezTo>
                      <a:pt x="1" y="13"/>
                      <a:pt x="0" y="8"/>
                      <a:pt x="3" y="4"/>
                    </a:cubicBezTo>
                    <a:cubicBezTo>
                      <a:pt x="5" y="1"/>
                      <a:pt x="10" y="0"/>
                      <a:pt x="14" y="2"/>
                    </a:cubicBezTo>
                    <a:close/>
                  </a:path>
                </a:pathLst>
              </a:custGeom>
              <a:solidFill>
                <a:srgbClr val="9BC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9Slide.vn 129">
                <a:extLst>
                  <a:ext uri="{FF2B5EF4-FFF2-40B4-BE49-F238E27FC236}">
                    <a16:creationId xmlns:a16="http://schemas.microsoft.com/office/drawing/2014/main" id="{12D6FB3D-33A6-4A24-9B07-6DCDFCB17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6738" y="704850"/>
                <a:ext cx="33338" cy="30163"/>
              </a:xfrm>
              <a:custGeom>
                <a:avLst/>
                <a:gdLst>
                  <a:gd name="T0" fmla="*/ 10 w 13"/>
                  <a:gd name="T1" fmla="*/ 2 h 12"/>
                  <a:gd name="T2" fmla="*/ 11 w 13"/>
                  <a:gd name="T3" fmla="*/ 9 h 12"/>
                  <a:gd name="T4" fmla="*/ 3 w 13"/>
                  <a:gd name="T5" fmla="*/ 11 h 12"/>
                  <a:gd name="T6" fmla="*/ 2 w 13"/>
                  <a:gd name="T7" fmla="*/ 3 h 12"/>
                  <a:gd name="T8" fmla="*/ 10 w 13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0" y="2"/>
                    </a:moveTo>
                    <a:cubicBezTo>
                      <a:pt x="12" y="3"/>
                      <a:pt x="13" y="7"/>
                      <a:pt x="11" y="9"/>
                    </a:cubicBezTo>
                    <a:cubicBezTo>
                      <a:pt x="9" y="12"/>
                      <a:pt x="6" y="12"/>
                      <a:pt x="3" y="11"/>
                    </a:cubicBezTo>
                    <a:cubicBezTo>
                      <a:pt x="1" y="9"/>
                      <a:pt x="0" y="6"/>
                      <a:pt x="2" y="3"/>
                    </a:cubicBezTo>
                    <a:cubicBezTo>
                      <a:pt x="4" y="1"/>
                      <a:pt x="7" y="0"/>
                      <a:pt x="10" y="2"/>
                    </a:cubicBezTo>
                    <a:close/>
                  </a:path>
                </a:pathLst>
              </a:custGeom>
              <a:solidFill>
                <a:srgbClr val="9BC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9Slide.vn 130">
                <a:extLst>
                  <a:ext uri="{FF2B5EF4-FFF2-40B4-BE49-F238E27FC236}">
                    <a16:creationId xmlns:a16="http://schemas.microsoft.com/office/drawing/2014/main" id="{88DA9CBD-0804-4AE9-A9B1-DA0AC8A62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9588" y="307975"/>
                <a:ext cx="33338" cy="30163"/>
              </a:xfrm>
              <a:custGeom>
                <a:avLst/>
                <a:gdLst>
                  <a:gd name="T0" fmla="*/ 9 w 13"/>
                  <a:gd name="T1" fmla="*/ 2 h 12"/>
                  <a:gd name="T2" fmla="*/ 11 w 13"/>
                  <a:gd name="T3" fmla="*/ 9 h 12"/>
                  <a:gd name="T4" fmla="*/ 3 w 13"/>
                  <a:gd name="T5" fmla="*/ 11 h 12"/>
                  <a:gd name="T6" fmla="*/ 2 w 13"/>
                  <a:gd name="T7" fmla="*/ 3 h 12"/>
                  <a:gd name="T8" fmla="*/ 9 w 13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9" y="2"/>
                    </a:moveTo>
                    <a:cubicBezTo>
                      <a:pt x="12" y="4"/>
                      <a:pt x="13" y="7"/>
                      <a:pt x="11" y="9"/>
                    </a:cubicBezTo>
                    <a:cubicBezTo>
                      <a:pt x="9" y="12"/>
                      <a:pt x="6" y="12"/>
                      <a:pt x="3" y="11"/>
                    </a:cubicBezTo>
                    <a:cubicBezTo>
                      <a:pt x="1" y="9"/>
                      <a:pt x="0" y="6"/>
                      <a:pt x="2" y="3"/>
                    </a:cubicBezTo>
                    <a:cubicBezTo>
                      <a:pt x="4" y="1"/>
                      <a:pt x="7" y="0"/>
                      <a:pt x="9" y="2"/>
                    </a:cubicBezTo>
                    <a:close/>
                  </a:path>
                </a:pathLst>
              </a:custGeom>
              <a:solidFill>
                <a:srgbClr val="9BC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3" name="9Slide.vn 131">
                <a:extLst>
                  <a:ext uri="{FF2B5EF4-FFF2-40B4-BE49-F238E27FC236}">
                    <a16:creationId xmlns:a16="http://schemas.microsoft.com/office/drawing/2014/main" id="{ED13CF7E-C9EB-48AE-9D22-8FB47CAB0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1626" y="1516063"/>
                <a:ext cx="28575" cy="31750"/>
              </a:xfrm>
              <a:custGeom>
                <a:avLst/>
                <a:gdLst>
                  <a:gd name="T0" fmla="*/ 9 w 12"/>
                  <a:gd name="T1" fmla="*/ 2 h 13"/>
                  <a:gd name="T2" fmla="*/ 10 w 12"/>
                  <a:gd name="T3" fmla="*/ 10 h 13"/>
                  <a:gd name="T4" fmla="*/ 3 w 12"/>
                  <a:gd name="T5" fmla="*/ 11 h 13"/>
                  <a:gd name="T6" fmla="*/ 1 w 12"/>
                  <a:gd name="T7" fmla="*/ 4 h 13"/>
                  <a:gd name="T8" fmla="*/ 9 w 12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9" y="2"/>
                    </a:moveTo>
                    <a:cubicBezTo>
                      <a:pt x="11" y="4"/>
                      <a:pt x="12" y="7"/>
                      <a:pt x="10" y="10"/>
                    </a:cubicBezTo>
                    <a:cubicBezTo>
                      <a:pt x="8" y="12"/>
                      <a:pt x="5" y="13"/>
                      <a:pt x="3" y="11"/>
                    </a:cubicBezTo>
                    <a:cubicBezTo>
                      <a:pt x="0" y="9"/>
                      <a:pt x="0" y="6"/>
                      <a:pt x="1" y="4"/>
                    </a:cubicBezTo>
                    <a:cubicBezTo>
                      <a:pt x="3" y="1"/>
                      <a:pt x="6" y="0"/>
                      <a:pt x="9" y="2"/>
                    </a:cubicBezTo>
                    <a:close/>
                  </a:path>
                </a:pathLst>
              </a:custGeom>
              <a:solidFill>
                <a:srgbClr val="9BC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9Slide.vn 132">
                <a:extLst>
                  <a:ext uri="{FF2B5EF4-FFF2-40B4-BE49-F238E27FC236}">
                    <a16:creationId xmlns:a16="http://schemas.microsoft.com/office/drawing/2014/main" id="{8EEB7846-A392-40E4-8CF5-5FBBFD120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835025"/>
                <a:ext cx="74613" cy="74613"/>
              </a:xfrm>
              <a:custGeom>
                <a:avLst/>
                <a:gdLst>
                  <a:gd name="T0" fmla="*/ 22 w 30"/>
                  <a:gd name="T1" fmla="*/ 4 h 30"/>
                  <a:gd name="T2" fmla="*/ 26 w 30"/>
                  <a:gd name="T3" fmla="*/ 22 h 30"/>
                  <a:gd name="T4" fmla="*/ 7 w 30"/>
                  <a:gd name="T5" fmla="*/ 26 h 30"/>
                  <a:gd name="T6" fmla="*/ 4 w 30"/>
                  <a:gd name="T7" fmla="*/ 7 h 30"/>
                  <a:gd name="T8" fmla="*/ 22 w 30"/>
                  <a:gd name="T9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22" y="4"/>
                    </a:moveTo>
                    <a:cubicBezTo>
                      <a:pt x="28" y="8"/>
                      <a:pt x="30" y="16"/>
                      <a:pt x="26" y="22"/>
                    </a:cubicBezTo>
                    <a:cubicBezTo>
                      <a:pt x="21" y="28"/>
                      <a:pt x="13" y="30"/>
                      <a:pt x="7" y="26"/>
                    </a:cubicBezTo>
                    <a:cubicBezTo>
                      <a:pt x="1" y="21"/>
                      <a:pt x="0" y="13"/>
                      <a:pt x="4" y="7"/>
                    </a:cubicBezTo>
                    <a:cubicBezTo>
                      <a:pt x="8" y="1"/>
                      <a:pt x="16" y="0"/>
                      <a:pt x="22" y="4"/>
                    </a:cubicBezTo>
                    <a:close/>
                  </a:path>
                </a:pathLst>
              </a:custGeom>
              <a:solidFill>
                <a:srgbClr val="9BC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9Slide.vn 133">
                <a:extLst>
                  <a:ext uri="{FF2B5EF4-FFF2-40B4-BE49-F238E27FC236}">
                    <a16:creationId xmlns:a16="http://schemas.microsoft.com/office/drawing/2014/main" id="{67CD25AC-C5F2-46E9-839B-4A39F1F8D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0588" y="566738"/>
                <a:ext cx="92075" cy="92075"/>
              </a:xfrm>
              <a:custGeom>
                <a:avLst/>
                <a:gdLst>
                  <a:gd name="T0" fmla="*/ 28 w 37"/>
                  <a:gd name="T1" fmla="*/ 5 h 37"/>
                  <a:gd name="T2" fmla="*/ 32 w 37"/>
                  <a:gd name="T3" fmla="*/ 28 h 37"/>
                  <a:gd name="T4" fmla="*/ 9 w 37"/>
                  <a:gd name="T5" fmla="*/ 32 h 37"/>
                  <a:gd name="T6" fmla="*/ 5 w 37"/>
                  <a:gd name="T7" fmla="*/ 9 h 37"/>
                  <a:gd name="T8" fmla="*/ 28 w 37"/>
                  <a:gd name="T9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8" y="5"/>
                    </a:moveTo>
                    <a:cubicBezTo>
                      <a:pt x="35" y="11"/>
                      <a:pt x="37" y="21"/>
                      <a:pt x="32" y="28"/>
                    </a:cubicBezTo>
                    <a:cubicBezTo>
                      <a:pt x="26" y="35"/>
                      <a:pt x="16" y="37"/>
                      <a:pt x="9" y="32"/>
                    </a:cubicBezTo>
                    <a:cubicBezTo>
                      <a:pt x="2" y="27"/>
                      <a:pt x="0" y="17"/>
                      <a:pt x="5" y="9"/>
                    </a:cubicBezTo>
                    <a:cubicBezTo>
                      <a:pt x="10" y="2"/>
                      <a:pt x="20" y="0"/>
                      <a:pt x="28" y="5"/>
                    </a:cubicBezTo>
                    <a:close/>
                  </a:path>
                </a:pathLst>
              </a:custGeom>
              <a:solidFill>
                <a:srgbClr val="9BC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34F7922-E2E1-406F-BC6F-744CE80D38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57763" y="282575"/>
              <a:ext cx="2011363" cy="2659063"/>
              <a:chOff x="4957763" y="282575"/>
              <a:chExt cx="2011363" cy="2659063"/>
            </a:xfrm>
          </p:grpSpPr>
          <p:sp>
            <p:nvSpPr>
              <p:cNvPr id="203" name="9Slide.vn 134">
                <a:extLst>
                  <a:ext uri="{FF2B5EF4-FFF2-40B4-BE49-F238E27FC236}">
                    <a16:creationId xmlns:a16="http://schemas.microsoft.com/office/drawing/2014/main" id="{4E8DC393-8962-4C7B-930A-E71FEFE77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132013"/>
                <a:ext cx="2011363" cy="809625"/>
              </a:xfrm>
              <a:custGeom>
                <a:avLst/>
                <a:gdLst>
                  <a:gd name="T0" fmla="*/ 9 w 808"/>
                  <a:gd name="T1" fmla="*/ 326 h 326"/>
                  <a:gd name="T2" fmla="*/ 81 w 808"/>
                  <a:gd name="T3" fmla="*/ 56 h 326"/>
                  <a:gd name="T4" fmla="*/ 724 w 808"/>
                  <a:gd name="T5" fmla="*/ 48 h 326"/>
                  <a:gd name="T6" fmla="*/ 795 w 808"/>
                  <a:gd name="T7" fmla="*/ 326 h 326"/>
                  <a:gd name="T8" fmla="*/ 9 w 808"/>
                  <a:gd name="T9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8" h="326">
                    <a:moveTo>
                      <a:pt x="9" y="326"/>
                    </a:moveTo>
                    <a:cubicBezTo>
                      <a:pt x="9" y="326"/>
                      <a:pt x="0" y="112"/>
                      <a:pt x="81" y="56"/>
                    </a:cubicBezTo>
                    <a:cubicBezTo>
                      <a:pt x="163" y="0"/>
                      <a:pt x="640" y="5"/>
                      <a:pt x="724" y="48"/>
                    </a:cubicBezTo>
                    <a:cubicBezTo>
                      <a:pt x="808" y="90"/>
                      <a:pt x="795" y="326"/>
                      <a:pt x="795" y="326"/>
                    </a:cubicBezTo>
                    <a:lnTo>
                      <a:pt x="9" y="326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9Slide.vn 135">
                <a:extLst>
                  <a:ext uri="{FF2B5EF4-FFF2-40B4-BE49-F238E27FC236}">
                    <a16:creationId xmlns:a16="http://schemas.microsoft.com/office/drawing/2014/main" id="{F9AC0614-C4EA-4457-8709-CF45D10F7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551" y="2181225"/>
                <a:ext cx="828675" cy="760413"/>
              </a:xfrm>
              <a:custGeom>
                <a:avLst/>
                <a:gdLst>
                  <a:gd name="T0" fmla="*/ 0 w 522"/>
                  <a:gd name="T1" fmla="*/ 3 h 479"/>
                  <a:gd name="T2" fmla="*/ 204 w 522"/>
                  <a:gd name="T3" fmla="*/ 479 h 479"/>
                  <a:gd name="T4" fmla="*/ 342 w 522"/>
                  <a:gd name="T5" fmla="*/ 479 h 479"/>
                  <a:gd name="T6" fmla="*/ 522 w 522"/>
                  <a:gd name="T7" fmla="*/ 0 h 479"/>
                  <a:gd name="T8" fmla="*/ 257 w 522"/>
                  <a:gd name="T9" fmla="*/ 44 h 479"/>
                  <a:gd name="T10" fmla="*/ 0 w 522"/>
                  <a:gd name="T11" fmla="*/ 3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2" h="479">
                    <a:moveTo>
                      <a:pt x="0" y="3"/>
                    </a:moveTo>
                    <a:lnTo>
                      <a:pt x="204" y="479"/>
                    </a:lnTo>
                    <a:lnTo>
                      <a:pt x="342" y="479"/>
                    </a:lnTo>
                    <a:lnTo>
                      <a:pt x="522" y="0"/>
                    </a:lnTo>
                    <a:lnTo>
                      <a:pt x="257" y="4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9Slide.vn 136">
                <a:extLst>
                  <a:ext uri="{FF2B5EF4-FFF2-40B4-BE49-F238E27FC236}">
                    <a16:creationId xmlns:a16="http://schemas.microsoft.com/office/drawing/2014/main" id="{4DBC889E-83CA-4806-A4B0-0242EA53B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4676" y="1433513"/>
                <a:ext cx="593725" cy="939800"/>
              </a:xfrm>
              <a:custGeom>
                <a:avLst/>
                <a:gdLst>
                  <a:gd name="T0" fmla="*/ 0 w 238"/>
                  <a:gd name="T1" fmla="*/ 55 h 378"/>
                  <a:gd name="T2" fmla="*/ 13 w 238"/>
                  <a:gd name="T3" fmla="*/ 283 h 378"/>
                  <a:gd name="T4" fmla="*/ 111 w 238"/>
                  <a:gd name="T5" fmla="*/ 377 h 378"/>
                  <a:gd name="T6" fmla="*/ 215 w 238"/>
                  <a:gd name="T7" fmla="*/ 281 h 378"/>
                  <a:gd name="T8" fmla="*/ 238 w 238"/>
                  <a:gd name="T9" fmla="*/ 0 h 378"/>
                  <a:gd name="T10" fmla="*/ 0 w 238"/>
                  <a:gd name="T11" fmla="*/ 5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8" h="378">
                    <a:moveTo>
                      <a:pt x="0" y="55"/>
                    </a:moveTo>
                    <a:cubicBezTo>
                      <a:pt x="13" y="283"/>
                      <a:pt x="13" y="283"/>
                      <a:pt x="13" y="283"/>
                    </a:cubicBezTo>
                    <a:cubicBezTo>
                      <a:pt x="13" y="283"/>
                      <a:pt x="9" y="378"/>
                      <a:pt x="111" y="377"/>
                    </a:cubicBezTo>
                    <a:cubicBezTo>
                      <a:pt x="206" y="375"/>
                      <a:pt x="215" y="281"/>
                      <a:pt x="215" y="281"/>
                    </a:cubicBezTo>
                    <a:cubicBezTo>
                      <a:pt x="238" y="0"/>
                      <a:pt x="238" y="0"/>
                      <a:pt x="238" y="0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9Slide.vn 137">
                <a:extLst>
                  <a:ext uri="{FF2B5EF4-FFF2-40B4-BE49-F238E27FC236}">
                    <a16:creationId xmlns:a16="http://schemas.microsoft.com/office/drawing/2014/main" id="{C4720DD4-94A5-4A50-9D6C-C49C0149A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0838" y="500063"/>
                <a:ext cx="1104900" cy="1457325"/>
              </a:xfrm>
              <a:custGeom>
                <a:avLst/>
                <a:gdLst>
                  <a:gd name="T0" fmla="*/ 337 w 444"/>
                  <a:gd name="T1" fmla="*/ 68 h 587"/>
                  <a:gd name="T2" fmla="*/ 82 w 444"/>
                  <a:gd name="T3" fmla="*/ 104 h 587"/>
                  <a:gd name="T4" fmla="*/ 222 w 444"/>
                  <a:gd name="T5" fmla="*/ 580 h 587"/>
                  <a:gd name="T6" fmla="*/ 337 w 444"/>
                  <a:gd name="T7" fmla="*/ 68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4" h="587">
                    <a:moveTo>
                      <a:pt x="337" y="68"/>
                    </a:moveTo>
                    <a:cubicBezTo>
                      <a:pt x="337" y="68"/>
                      <a:pt x="126" y="0"/>
                      <a:pt x="82" y="104"/>
                    </a:cubicBezTo>
                    <a:cubicBezTo>
                      <a:pt x="39" y="208"/>
                      <a:pt x="0" y="573"/>
                      <a:pt x="222" y="580"/>
                    </a:cubicBezTo>
                    <a:cubicBezTo>
                      <a:pt x="444" y="587"/>
                      <a:pt x="337" y="68"/>
                      <a:pt x="337" y="68"/>
                    </a:cubicBez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7" name="9Slide.vn 138">
                <a:extLst>
                  <a:ext uri="{FF2B5EF4-FFF2-40B4-BE49-F238E27FC236}">
                    <a16:creationId xmlns:a16="http://schemas.microsoft.com/office/drawing/2014/main" id="{A9141765-0E50-4941-B6FD-71A1A3C8B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8" y="282575"/>
                <a:ext cx="1057275" cy="869950"/>
              </a:xfrm>
              <a:custGeom>
                <a:avLst/>
                <a:gdLst>
                  <a:gd name="T0" fmla="*/ 41 w 425"/>
                  <a:gd name="T1" fmla="*/ 350 h 350"/>
                  <a:gd name="T2" fmla="*/ 48 w 425"/>
                  <a:gd name="T3" fmla="*/ 119 h 350"/>
                  <a:gd name="T4" fmla="*/ 147 w 425"/>
                  <a:gd name="T5" fmla="*/ 103 h 350"/>
                  <a:gd name="T6" fmla="*/ 256 w 425"/>
                  <a:gd name="T7" fmla="*/ 14 h 350"/>
                  <a:gd name="T8" fmla="*/ 334 w 425"/>
                  <a:gd name="T9" fmla="*/ 185 h 350"/>
                  <a:gd name="T10" fmla="*/ 188 w 425"/>
                  <a:gd name="T11" fmla="*/ 185 h 350"/>
                  <a:gd name="T12" fmla="*/ 135 w 425"/>
                  <a:gd name="T13" fmla="*/ 229 h 350"/>
                  <a:gd name="T14" fmla="*/ 80 w 425"/>
                  <a:gd name="T15" fmla="*/ 233 h 350"/>
                  <a:gd name="T16" fmla="*/ 41 w 425"/>
                  <a:gd name="T17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5" h="350">
                    <a:moveTo>
                      <a:pt x="41" y="350"/>
                    </a:moveTo>
                    <a:cubicBezTo>
                      <a:pt x="41" y="350"/>
                      <a:pt x="0" y="160"/>
                      <a:pt x="48" y="119"/>
                    </a:cubicBezTo>
                    <a:cubicBezTo>
                      <a:pt x="97" y="78"/>
                      <a:pt x="147" y="103"/>
                      <a:pt x="147" y="103"/>
                    </a:cubicBezTo>
                    <a:cubicBezTo>
                      <a:pt x="147" y="103"/>
                      <a:pt x="145" y="0"/>
                      <a:pt x="256" y="14"/>
                    </a:cubicBezTo>
                    <a:cubicBezTo>
                      <a:pt x="367" y="28"/>
                      <a:pt x="425" y="143"/>
                      <a:pt x="334" y="185"/>
                    </a:cubicBezTo>
                    <a:cubicBezTo>
                      <a:pt x="243" y="228"/>
                      <a:pt x="188" y="185"/>
                      <a:pt x="188" y="185"/>
                    </a:cubicBezTo>
                    <a:cubicBezTo>
                      <a:pt x="188" y="185"/>
                      <a:pt x="166" y="228"/>
                      <a:pt x="135" y="229"/>
                    </a:cubicBezTo>
                    <a:cubicBezTo>
                      <a:pt x="105" y="231"/>
                      <a:pt x="80" y="233"/>
                      <a:pt x="80" y="233"/>
                    </a:cubicBezTo>
                    <a:lnTo>
                      <a:pt x="41" y="350"/>
                    </a:lnTo>
                    <a:close/>
                  </a:path>
                </a:pathLst>
              </a:custGeom>
              <a:solidFill>
                <a:srgbClr val="131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9Slide.vn 139">
                <a:extLst>
                  <a:ext uri="{FF2B5EF4-FFF2-40B4-BE49-F238E27FC236}">
                    <a16:creationId xmlns:a16="http://schemas.microsoft.com/office/drawing/2014/main" id="{D7C3022E-AAA7-4ADB-BA8D-AB3AE84CE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2513" y="663575"/>
                <a:ext cx="236538" cy="458788"/>
              </a:xfrm>
              <a:custGeom>
                <a:avLst/>
                <a:gdLst>
                  <a:gd name="T0" fmla="*/ 47 w 95"/>
                  <a:gd name="T1" fmla="*/ 0 h 185"/>
                  <a:gd name="T2" fmla="*/ 81 w 95"/>
                  <a:gd name="T3" fmla="*/ 64 h 185"/>
                  <a:gd name="T4" fmla="*/ 79 w 95"/>
                  <a:gd name="T5" fmla="*/ 185 h 185"/>
                  <a:gd name="T6" fmla="*/ 47 w 95"/>
                  <a:gd name="T7" fmla="*/ 72 h 185"/>
                  <a:gd name="T8" fmla="*/ 0 w 95"/>
                  <a:gd name="T9" fmla="*/ 28 h 185"/>
                  <a:gd name="T10" fmla="*/ 47 w 95"/>
                  <a:gd name="T11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85">
                    <a:moveTo>
                      <a:pt x="47" y="0"/>
                    </a:moveTo>
                    <a:cubicBezTo>
                      <a:pt x="47" y="0"/>
                      <a:pt x="66" y="11"/>
                      <a:pt x="81" y="64"/>
                    </a:cubicBezTo>
                    <a:cubicBezTo>
                      <a:pt x="95" y="117"/>
                      <a:pt x="79" y="185"/>
                      <a:pt x="79" y="185"/>
                    </a:cubicBezTo>
                    <a:cubicBezTo>
                      <a:pt x="79" y="185"/>
                      <a:pt x="60" y="102"/>
                      <a:pt x="47" y="72"/>
                    </a:cubicBezTo>
                    <a:cubicBezTo>
                      <a:pt x="35" y="43"/>
                      <a:pt x="0" y="28"/>
                      <a:pt x="0" y="28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131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9Slide.vn 140">
                <a:extLst>
                  <a:ext uri="{FF2B5EF4-FFF2-40B4-BE49-F238E27FC236}">
                    <a16:creationId xmlns:a16="http://schemas.microsoft.com/office/drawing/2014/main" id="{F4EB6D8B-1A7B-441E-8263-1446C7AAC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388" y="1125538"/>
                <a:ext cx="241300" cy="280988"/>
              </a:xfrm>
              <a:custGeom>
                <a:avLst/>
                <a:gdLst>
                  <a:gd name="T0" fmla="*/ 92 w 97"/>
                  <a:gd name="T1" fmla="*/ 36 h 113"/>
                  <a:gd name="T2" fmla="*/ 24 w 97"/>
                  <a:gd name="T3" fmla="*/ 39 h 113"/>
                  <a:gd name="T4" fmla="*/ 97 w 97"/>
                  <a:gd name="T5" fmla="*/ 113 h 113"/>
                  <a:gd name="T6" fmla="*/ 92 w 97"/>
                  <a:gd name="T7" fmla="*/ 3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13">
                    <a:moveTo>
                      <a:pt x="92" y="36"/>
                    </a:moveTo>
                    <a:cubicBezTo>
                      <a:pt x="92" y="36"/>
                      <a:pt x="49" y="0"/>
                      <a:pt x="24" y="39"/>
                    </a:cubicBezTo>
                    <a:cubicBezTo>
                      <a:pt x="0" y="78"/>
                      <a:pt x="97" y="113"/>
                      <a:pt x="97" y="113"/>
                    </a:cubicBezTo>
                    <a:lnTo>
                      <a:pt x="92" y="36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9Slide.vn 141">
                <a:extLst>
                  <a:ext uri="{FF2B5EF4-FFF2-40B4-BE49-F238E27FC236}">
                    <a16:creationId xmlns:a16="http://schemas.microsoft.com/office/drawing/2014/main" id="{3FA47C92-3EC4-47A8-86E5-A2A37407B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112838"/>
                <a:ext cx="209550" cy="266700"/>
              </a:xfrm>
              <a:custGeom>
                <a:avLst/>
                <a:gdLst>
                  <a:gd name="T0" fmla="*/ 0 w 84"/>
                  <a:gd name="T1" fmla="*/ 38 h 107"/>
                  <a:gd name="T2" fmla="*/ 60 w 84"/>
                  <a:gd name="T3" fmla="*/ 26 h 107"/>
                  <a:gd name="T4" fmla="*/ 15 w 84"/>
                  <a:gd name="T5" fmla="*/ 107 h 107"/>
                  <a:gd name="T6" fmla="*/ 0 w 84"/>
                  <a:gd name="T7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107">
                    <a:moveTo>
                      <a:pt x="0" y="38"/>
                    </a:moveTo>
                    <a:cubicBezTo>
                      <a:pt x="0" y="38"/>
                      <a:pt x="35" y="0"/>
                      <a:pt x="60" y="26"/>
                    </a:cubicBezTo>
                    <a:cubicBezTo>
                      <a:pt x="84" y="52"/>
                      <a:pt x="15" y="107"/>
                      <a:pt x="15" y="107"/>
                    </a:cubicBez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9Slide.vn 142">
                <a:extLst>
                  <a:ext uri="{FF2B5EF4-FFF2-40B4-BE49-F238E27FC236}">
                    <a16:creationId xmlns:a16="http://schemas.microsoft.com/office/drawing/2014/main" id="{8A15DD68-79AE-4C6D-A05C-2D31CCF72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7538" y="377825"/>
                <a:ext cx="233363" cy="250825"/>
              </a:xfrm>
              <a:custGeom>
                <a:avLst/>
                <a:gdLst>
                  <a:gd name="T0" fmla="*/ 90 w 94"/>
                  <a:gd name="T1" fmla="*/ 36 h 101"/>
                  <a:gd name="T2" fmla="*/ 39 w 94"/>
                  <a:gd name="T3" fmla="*/ 12 h 101"/>
                  <a:gd name="T4" fmla="*/ 7 w 94"/>
                  <a:gd name="T5" fmla="*/ 101 h 101"/>
                  <a:gd name="T6" fmla="*/ 92 w 94"/>
                  <a:gd name="T7" fmla="*/ 82 h 101"/>
                  <a:gd name="T8" fmla="*/ 90 w 94"/>
                  <a:gd name="T9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01">
                    <a:moveTo>
                      <a:pt x="90" y="36"/>
                    </a:moveTo>
                    <a:cubicBezTo>
                      <a:pt x="90" y="36"/>
                      <a:pt x="78" y="0"/>
                      <a:pt x="39" y="12"/>
                    </a:cubicBezTo>
                    <a:cubicBezTo>
                      <a:pt x="0" y="24"/>
                      <a:pt x="7" y="101"/>
                      <a:pt x="7" y="101"/>
                    </a:cubicBezTo>
                    <a:cubicBezTo>
                      <a:pt x="7" y="101"/>
                      <a:pt x="91" y="82"/>
                      <a:pt x="92" y="82"/>
                    </a:cubicBezTo>
                    <a:cubicBezTo>
                      <a:pt x="94" y="82"/>
                      <a:pt x="90" y="36"/>
                      <a:pt x="90" y="36"/>
                    </a:cubicBezTo>
                    <a:close/>
                  </a:path>
                </a:pathLst>
              </a:custGeom>
              <a:solidFill>
                <a:srgbClr val="131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9Slide.vn 143">
                <a:extLst>
                  <a:ext uri="{FF2B5EF4-FFF2-40B4-BE49-F238E27FC236}">
                    <a16:creationId xmlns:a16="http://schemas.microsoft.com/office/drawing/2014/main" id="{B0A58211-5671-4C41-9442-E5BDCD5E4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628650"/>
                <a:ext cx="165100" cy="214313"/>
              </a:xfrm>
              <a:custGeom>
                <a:avLst/>
                <a:gdLst>
                  <a:gd name="T0" fmla="*/ 19 w 66"/>
                  <a:gd name="T1" fmla="*/ 0 h 86"/>
                  <a:gd name="T2" fmla="*/ 65 w 66"/>
                  <a:gd name="T3" fmla="*/ 50 h 86"/>
                  <a:gd name="T4" fmla="*/ 24 w 66"/>
                  <a:gd name="T5" fmla="*/ 86 h 86"/>
                  <a:gd name="T6" fmla="*/ 0 w 66"/>
                  <a:gd name="T7" fmla="*/ 34 h 86"/>
                  <a:gd name="T8" fmla="*/ 19 w 66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86">
                    <a:moveTo>
                      <a:pt x="19" y="0"/>
                    </a:moveTo>
                    <a:cubicBezTo>
                      <a:pt x="19" y="0"/>
                      <a:pt x="64" y="28"/>
                      <a:pt x="65" y="50"/>
                    </a:cubicBezTo>
                    <a:cubicBezTo>
                      <a:pt x="66" y="71"/>
                      <a:pt x="24" y="86"/>
                      <a:pt x="24" y="86"/>
                    </a:cubicBezTo>
                    <a:cubicBezTo>
                      <a:pt x="0" y="34"/>
                      <a:pt x="0" y="34"/>
                      <a:pt x="0" y="34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131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9Slide.vn 144">
                <a:extLst>
                  <a:ext uri="{FF2B5EF4-FFF2-40B4-BE49-F238E27FC236}">
                    <a16:creationId xmlns:a16="http://schemas.microsoft.com/office/drawing/2014/main" id="{71B196B1-561C-4C0E-A17A-1DE04C74C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713" y="671513"/>
                <a:ext cx="163513" cy="481013"/>
              </a:xfrm>
              <a:custGeom>
                <a:avLst/>
                <a:gdLst>
                  <a:gd name="T0" fmla="*/ 55 w 66"/>
                  <a:gd name="T1" fmla="*/ 18 h 194"/>
                  <a:gd name="T2" fmla="*/ 11 w 66"/>
                  <a:gd name="T3" fmla="*/ 36 h 194"/>
                  <a:gd name="T4" fmla="*/ 45 w 66"/>
                  <a:gd name="T5" fmla="*/ 194 h 194"/>
                  <a:gd name="T6" fmla="*/ 66 w 66"/>
                  <a:gd name="T7" fmla="*/ 76 h 194"/>
                  <a:gd name="T8" fmla="*/ 55 w 66"/>
                  <a:gd name="T9" fmla="*/ 1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94">
                    <a:moveTo>
                      <a:pt x="55" y="18"/>
                    </a:moveTo>
                    <a:cubicBezTo>
                      <a:pt x="55" y="18"/>
                      <a:pt x="21" y="0"/>
                      <a:pt x="11" y="36"/>
                    </a:cubicBezTo>
                    <a:cubicBezTo>
                      <a:pt x="0" y="72"/>
                      <a:pt x="45" y="194"/>
                      <a:pt x="45" y="194"/>
                    </a:cubicBezTo>
                    <a:cubicBezTo>
                      <a:pt x="66" y="76"/>
                      <a:pt x="66" y="76"/>
                      <a:pt x="66" y="76"/>
                    </a:cubicBezTo>
                    <a:lnTo>
                      <a:pt x="55" y="18"/>
                    </a:lnTo>
                    <a:close/>
                  </a:path>
                </a:pathLst>
              </a:custGeom>
              <a:solidFill>
                <a:srgbClr val="131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9Slide.vn 145">
                <a:extLst>
                  <a:ext uri="{FF2B5EF4-FFF2-40B4-BE49-F238E27FC236}">
                    <a16:creationId xmlns:a16="http://schemas.microsoft.com/office/drawing/2014/main" id="{5DB9CFCA-E104-47A1-91A9-56619EFD5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088" y="984250"/>
                <a:ext cx="241300" cy="180975"/>
              </a:xfrm>
              <a:custGeom>
                <a:avLst/>
                <a:gdLst>
                  <a:gd name="T0" fmla="*/ 0 w 97"/>
                  <a:gd name="T1" fmla="*/ 50 h 73"/>
                  <a:gd name="T2" fmla="*/ 41 w 97"/>
                  <a:gd name="T3" fmla="*/ 12 h 73"/>
                  <a:gd name="T4" fmla="*/ 97 w 97"/>
                  <a:gd name="T5" fmla="*/ 12 h 73"/>
                  <a:gd name="T6" fmla="*/ 97 w 97"/>
                  <a:gd name="T7" fmla="*/ 62 h 73"/>
                  <a:gd name="T8" fmla="*/ 24 w 97"/>
                  <a:gd name="T9" fmla="*/ 68 h 73"/>
                  <a:gd name="T10" fmla="*/ 0 w 97"/>
                  <a:gd name="T11" fmla="*/ 5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73">
                    <a:moveTo>
                      <a:pt x="0" y="50"/>
                    </a:moveTo>
                    <a:cubicBezTo>
                      <a:pt x="0" y="50"/>
                      <a:pt x="11" y="23"/>
                      <a:pt x="41" y="12"/>
                    </a:cubicBezTo>
                    <a:cubicBezTo>
                      <a:pt x="70" y="0"/>
                      <a:pt x="97" y="12"/>
                      <a:pt x="97" y="12"/>
                    </a:cubicBezTo>
                    <a:cubicBezTo>
                      <a:pt x="97" y="62"/>
                      <a:pt x="97" y="62"/>
                      <a:pt x="97" y="62"/>
                    </a:cubicBezTo>
                    <a:cubicBezTo>
                      <a:pt x="97" y="62"/>
                      <a:pt x="47" y="62"/>
                      <a:pt x="24" y="68"/>
                    </a:cubicBezTo>
                    <a:cubicBezTo>
                      <a:pt x="2" y="73"/>
                      <a:pt x="0" y="50"/>
                      <a:pt x="0" y="50"/>
                    </a:cubicBezTo>
                    <a:close/>
                  </a:path>
                </a:pathLst>
              </a:custGeom>
              <a:solidFill>
                <a:srgbClr val="131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9Slide.vn 146">
                <a:extLst>
                  <a:ext uri="{FF2B5EF4-FFF2-40B4-BE49-F238E27FC236}">
                    <a16:creationId xmlns:a16="http://schemas.microsoft.com/office/drawing/2014/main" id="{474C4F18-106F-40DF-B34C-BC89248C3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151" y="984250"/>
                <a:ext cx="241300" cy="180975"/>
              </a:xfrm>
              <a:custGeom>
                <a:avLst/>
                <a:gdLst>
                  <a:gd name="T0" fmla="*/ 97 w 97"/>
                  <a:gd name="T1" fmla="*/ 50 h 73"/>
                  <a:gd name="T2" fmla="*/ 56 w 97"/>
                  <a:gd name="T3" fmla="*/ 12 h 73"/>
                  <a:gd name="T4" fmla="*/ 0 w 97"/>
                  <a:gd name="T5" fmla="*/ 12 h 73"/>
                  <a:gd name="T6" fmla="*/ 0 w 97"/>
                  <a:gd name="T7" fmla="*/ 62 h 73"/>
                  <a:gd name="T8" fmla="*/ 73 w 97"/>
                  <a:gd name="T9" fmla="*/ 68 h 73"/>
                  <a:gd name="T10" fmla="*/ 97 w 97"/>
                  <a:gd name="T11" fmla="*/ 5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73">
                    <a:moveTo>
                      <a:pt x="97" y="50"/>
                    </a:moveTo>
                    <a:cubicBezTo>
                      <a:pt x="97" y="50"/>
                      <a:pt x="86" y="23"/>
                      <a:pt x="56" y="12"/>
                    </a:cubicBezTo>
                    <a:cubicBezTo>
                      <a:pt x="27" y="0"/>
                      <a:pt x="0" y="12"/>
                      <a:pt x="0" y="1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50" y="62"/>
                      <a:pt x="73" y="68"/>
                    </a:cubicBezTo>
                    <a:cubicBezTo>
                      <a:pt x="95" y="73"/>
                      <a:pt x="97" y="50"/>
                      <a:pt x="97" y="50"/>
                    </a:cubicBezTo>
                    <a:close/>
                  </a:path>
                </a:pathLst>
              </a:custGeom>
              <a:solidFill>
                <a:srgbClr val="131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9Slide.vn 147">
                <a:extLst>
                  <a:ext uri="{FF2B5EF4-FFF2-40B4-BE49-F238E27FC236}">
                    <a16:creationId xmlns:a16="http://schemas.microsoft.com/office/drawing/2014/main" id="{9266CD1E-165B-4984-A532-39540D777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401" y="1662113"/>
                <a:ext cx="355600" cy="100013"/>
              </a:xfrm>
              <a:custGeom>
                <a:avLst/>
                <a:gdLst>
                  <a:gd name="T0" fmla="*/ 93 w 143"/>
                  <a:gd name="T1" fmla="*/ 40 h 40"/>
                  <a:gd name="T2" fmla="*/ 75 w 143"/>
                  <a:gd name="T3" fmla="*/ 39 h 40"/>
                  <a:gd name="T4" fmla="*/ 0 w 143"/>
                  <a:gd name="T5" fmla="*/ 6 h 40"/>
                  <a:gd name="T6" fmla="*/ 5 w 143"/>
                  <a:gd name="T7" fmla="*/ 0 h 40"/>
                  <a:gd name="T8" fmla="*/ 76 w 143"/>
                  <a:gd name="T9" fmla="*/ 32 h 40"/>
                  <a:gd name="T10" fmla="*/ 140 w 143"/>
                  <a:gd name="T11" fmla="*/ 24 h 40"/>
                  <a:gd name="T12" fmla="*/ 143 w 143"/>
                  <a:gd name="T13" fmla="*/ 31 h 40"/>
                  <a:gd name="T14" fmla="*/ 93 w 143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3" h="40">
                    <a:moveTo>
                      <a:pt x="93" y="40"/>
                    </a:moveTo>
                    <a:cubicBezTo>
                      <a:pt x="87" y="40"/>
                      <a:pt x="82" y="40"/>
                      <a:pt x="75" y="39"/>
                    </a:cubicBezTo>
                    <a:cubicBezTo>
                      <a:pt x="36" y="34"/>
                      <a:pt x="2" y="7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39" y="27"/>
                      <a:pt x="76" y="32"/>
                    </a:cubicBezTo>
                    <a:cubicBezTo>
                      <a:pt x="113" y="36"/>
                      <a:pt x="140" y="24"/>
                      <a:pt x="140" y="24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2" y="31"/>
                      <a:pt x="122" y="40"/>
                      <a:pt x="93" y="40"/>
                    </a:cubicBezTo>
                    <a:close/>
                  </a:path>
                </a:pathLst>
              </a:custGeom>
              <a:solidFill>
                <a:srgbClr val="131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9Slide.vn 148">
                <a:extLst>
                  <a:ext uri="{FF2B5EF4-FFF2-40B4-BE49-F238E27FC236}">
                    <a16:creationId xmlns:a16="http://schemas.microsoft.com/office/drawing/2014/main" id="{A6B217F1-8C78-40AB-B719-8048F2703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713" y="328613"/>
                <a:ext cx="795338" cy="506413"/>
              </a:xfrm>
              <a:custGeom>
                <a:avLst/>
                <a:gdLst>
                  <a:gd name="T0" fmla="*/ 52 w 320"/>
                  <a:gd name="T1" fmla="*/ 203 h 204"/>
                  <a:gd name="T2" fmla="*/ 4 w 320"/>
                  <a:gd name="T3" fmla="*/ 175 h 204"/>
                  <a:gd name="T4" fmla="*/ 32 w 320"/>
                  <a:gd name="T5" fmla="*/ 101 h 204"/>
                  <a:gd name="T6" fmla="*/ 71 w 320"/>
                  <a:gd name="T7" fmla="*/ 101 h 204"/>
                  <a:gd name="T8" fmla="*/ 90 w 320"/>
                  <a:gd name="T9" fmla="*/ 50 h 204"/>
                  <a:gd name="T10" fmla="*/ 129 w 320"/>
                  <a:gd name="T11" fmla="*/ 63 h 204"/>
                  <a:gd name="T12" fmla="*/ 223 w 320"/>
                  <a:gd name="T13" fmla="*/ 17 h 204"/>
                  <a:gd name="T14" fmla="*/ 306 w 320"/>
                  <a:gd name="T15" fmla="*/ 113 h 204"/>
                  <a:gd name="T16" fmla="*/ 305 w 320"/>
                  <a:gd name="T17" fmla="*/ 143 h 204"/>
                  <a:gd name="T18" fmla="*/ 317 w 320"/>
                  <a:gd name="T19" fmla="*/ 170 h 204"/>
                  <a:gd name="T20" fmla="*/ 290 w 320"/>
                  <a:gd name="T21" fmla="*/ 193 h 204"/>
                  <a:gd name="T22" fmla="*/ 249 w 320"/>
                  <a:gd name="T23" fmla="*/ 159 h 204"/>
                  <a:gd name="T24" fmla="*/ 191 w 320"/>
                  <a:gd name="T25" fmla="*/ 171 h 204"/>
                  <a:gd name="T26" fmla="*/ 120 w 320"/>
                  <a:gd name="T27" fmla="*/ 140 h 204"/>
                  <a:gd name="T28" fmla="*/ 52 w 320"/>
                  <a:gd name="T29" fmla="*/ 203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0" h="204">
                    <a:moveTo>
                      <a:pt x="52" y="203"/>
                    </a:moveTo>
                    <a:cubicBezTo>
                      <a:pt x="52" y="203"/>
                      <a:pt x="8" y="201"/>
                      <a:pt x="4" y="175"/>
                    </a:cubicBezTo>
                    <a:cubicBezTo>
                      <a:pt x="0" y="150"/>
                      <a:pt x="1" y="105"/>
                      <a:pt x="32" y="101"/>
                    </a:cubicBezTo>
                    <a:cubicBezTo>
                      <a:pt x="62" y="98"/>
                      <a:pt x="71" y="101"/>
                      <a:pt x="71" y="101"/>
                    </a:cubicBezTo>
                    <a:cubicBezTo>
                      <a:pt x="71" y="101"/>
                      <a:pt x="62" y="53"/>
                      <a:pt x="90" y="50"/>
                    </a:cubicBezTo>
                    <a:cubicBezTo>
                      <a:pt x="119" y="47"/>
                      <a:pt x="129" y="63"/>
                      <a:pt x="129" y="63"/>
                    </a:cubicBezTo>
                    <a:cubicBezTo>
                      <a:pt x="129" y="63"/>
                      <a:pt x="149" y="0"/>
                      <a:pt x="223" y="17"/>
                    </a:cubicBezTo>
                    <a:cubicBezTo>
                      <a:pt x="296" y="35"/>
                      <a:pt x="308" y="96"/>
                      <a:pt x="306" y="113"/>
                    </a:cubicBezTo>
                    <a:cubicBezTo>
                      <a:pt x="304" y="130"/>
                      <a:pt x="305" y="143"/>
                      <a:pt x="305" y="143"/>
                    </a:cubicBezTo>
                    <a:cubicBezTo>
                      <a:pt x="305" y="143"/>
                      <a:pt x="320" y="155"/>
                      <a:pt x="317" y="170"/>
                    </a:cubicBezTo>
                    <a:cubicBezTo>
                      <a:pt x="313" y="185"/>
                      <a:pt x="304" y="200"/>
                      <a:pt x="290" y="193"/>
                    </a:cubicBezTo>
                    <a:cubicBezTo>
                      <a:pt x="276" y="187"/>
                      <a:pt x="249" y="159"/>
                      <a:pt x="249" y="159"/>
                    </a:cubicBezTo>
                    <a:cubicBezTo>
                      <a:pt x="249" y="159"/>
                      <a:pt x="225" y="172"/>
                      <a:pt x="191" y="171"/>
                    </a:cubicBezTo>
                    <a:cubicBezTo>
                      <a:pt x="156" y="169"/>
                      <a:pt x="120" y="140"/>
                      <a:pt x="120" y="140"/>
                    </a:cubicBezTo>
                    <a:cubicBezTo>
                      <a:pt x="120" y="140"/>
                      <a:pt x="111" y="204"/>
                      <a:pt x="52" y="203"/>
                    </a:cubicBezTo>
                    <a:close/>
                  </a:path>
                </a:pathLst>
              </a:custGeom>
              <a:solidFill>
                <a:schemeClr val="tx1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9Slide.vn 149">
                <a:extLst>
                  <a:ext uri="{FF2B5EF4-FFF2-40B4-BE49-F238E27FC236}">
                    <a16:creationId xmlns:a16="http://schemas.microsoft.com/office/drawing/2014/main" id="{3EAAB405-F113-4D33-97E8-D10697865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6901" y="1217613"/>
                <a:ext cx="169863" cy="101600"/>
              </a:xfrm>
              <a:custGeom>
                <a:avLst/>
                <a:gdLst>
                  <a:gd name="T0" fmla="*/ 0 w 68"/>
                  <a:gd name="T1" fmla="*/ 16 h 41"/>
                  <a:gd name="T2" fmla="*/ 33 w 68"/>
                  <a:gd name="T3" fmla="*/ 36 h 41"/>
                  <a:gd name="T4" fmla="*/ 68 w 68"/>
                  <a:gd name="T5" fmla="*/ 16 h 41"/>
                  <a:gd name="T6" fmla="*/ 34 w 68"/>
                  <a:gd name="T7" fmla="*/ 2 h 41"/>
                  <a:gd name="T8" fmla="*/ 0 w 68"/>
                  <a:gd name="T9" fmla="*/ 1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1">
                    <a:moveTo>
                      <a:pt x="0" y="16"/>
                    </a:moveTo>
                    <a:cubicBezTo>
                      <a:pt x="0" y="16"/>
                      <a:pt x="5" y="32"/>
                      <a:pt x="33" y="36"/>
                    </a:cubicBezTo>
                    <a:cubicBezTo>
                      <a:pt x="61" y="41"/>
                      <a:pt x="68" y="16"/>
                      <a:pt x="68" y="16"/>
                    </a:cubicBezTo>
                    <a:cubicBezTo>
                      <a:pt x="68" y="16"/>
                      <a:pt x="53" y="0"/>
                      <a:pt x="34" y="2"/>
                    </a:cubicBezTo>
                    <a:cubicBezTo>
                      <a:pt x="15" y="5"/>
                      <a:pt x="5" y="9"/>
                      <a:pt x="0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9Slide.vn 150">
                <a:extLst>
                  <a:ext uri="{FF2B5EF4-FFF2-40B4-BE49-F238E27FC236}">
                    <a16:creationId xmlns:a16="http://schemas.microsoft.com/office/drawing/2014/main" id="{BA0385D6-7F04-4D57-9143-0671D10F5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7701" y="1227138"/>
                <a:ext cx="66675" cy="66675"/>
              </a:xfrm>
              <a:prstGeom prst="ellipse">
                <a:avLst/>
              </a:prstGeom>
              <a:solidFill>
                <a:srgbClr val="131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9Slide.vn 151">
                <a:extLst>
                  <a:ext uri="{FF2B5EF4-FFF2-40B4-BE49-F238E27FC236}">
                    <a16:creationId xmlns:a16="http://schemas.microsoft.com/office/drawing/2014/main" id="{C880A74C-5F54-4B67-A6C9-3F2F338A6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219200"/>
                <a:ext cx="169863" cy="103188"/>
              </a:xfrm>
              <a:custGeom>
                <a:avLst/>
                <a:gdLst>
                  <a:gd name="T0" fmla="*/ 0 w 68"/>
                  <a:gd name="T1" fmla="*/ 16 h 41"/>
                  <a:gd name="T2" fmla="*/ 33 w 68"/>
                  <a:gd name="T3" fmla="*/ 37 h 41"/>
                  <a:gd name="T4" fmla="*/ 68 w 68"/>
                  <a:gd name="T5" fmla="*/ 16 h 41"/>
                  <a:gd name="T6" fmla="*/ 34 w 68"/>
                  <a:gd name="T7" fmla="*/ 3 h 41"/>
                  <a:gd name="T8" fmla="*/ 0 w 68"/>
                  <a:gd name="T9" fmla="*/ 1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1">
                    <a:moveTo>
                      <a:pt x="0" y="16"/>
                    </a:moveTo>
                    <a:cubicBezTo>
                      <a:pt x="0" y="16"/>
                      <a:pt x="6" y="33"/>
                      <a:pt x="33" y="37"/>
                    </a:cubicBezTo>
                    <a:cubicBezTo>
                      <a:pt x="61" y="41"/>
                      <a:pt x="68" y="16"/>
                      <a:pt x="68" y="16"/>
                    </a:cubicBezTo>
                    <a:cubicBezTo>
                      <a:pt x="68" y="16"/>
                      <a:pt x="53" y="0"/>
                      <a:pt x="34" y="3"/>
                    </a:cubicBezTo>
                    <a:cubicBezTo>
                      <a:pt x="15" y="6"/>
                      <a:pt x="5" y="9"/>
                      <a:pt x="0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9Slide.vn 152">
                <a:extLst>
                  <a:ext uri="{FF2B5EF4-FFF2-40B4-BE49-F238E27FC236}">
                    <a16:creationId xmlns:a16="http://schemas.microsoft.com/office/drawing/2014/main" id="{77557ED7-366C-4E21-85F9-247306271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1" y="1231900"/>
                <a:ext cx="65088" cy="65088"/>
              </a:xfrm>
              <a:prstGeom prst="ellipse">
                <a:avLst/>
              </a:prstGeom>
              <a:solidFill>
                <a:srgbClr val="131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9Slide.vn 153">
                <a:extLst>
                  <a:ext uri="{FF2B5EF4-FFF2-40B4-BE49-F238E27FC236}">
                    <a16:creationId xmlns:a16="http://schemas.microsoft.com/office/drawing/2014/main" id="{B7408663-5732-4F5E-8FAB-E21417D29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9938" y="2219325"/>
                <a:ext cx="225425" cy="188913"/>
              </a:xfrm>
              <a:custGeom>
                <a:avLst/>
                <a:gdLst>
                  <a:gd name="T0" fmla="*/ 0 w 142"/>
                  <a:gd name="T1" fmla="*/ 0 h 119"/>
                  <a:gd name="T2" fmla="*/ 135 w 142"/>
                  <a:gd name="T3" fmla="*/ 0 h 119"/>
                  <a:gd name="T4" fmla="*/ 142 w 142"/>
                  <a:gd name="T5" fmla="*/ 119 h 119"/>
                  <a:gd name="T6" fmla="*/ 0 w 142"/>
                  <a:gd name="T7" fmla="*/ 119 h 119"/>
                  <a:gd name="T8" fmla="*/ 0 w 142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19">
                    <a:moveTo>
                      <a:pt x="0" y="0"/>
                    </a:moveTo>
                    <a:lnTo>
                      <a:pt x="135" y="0"/>
                    </a:lnTo>
                    <a:lnTo>
                      <a:pt x="142" y="119"/>
                    </a:lnTo>
                    <a:lnTo>
                      <a:pt x="0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9Slide.vn 154">
                <a:extLst>
                  <a:ext uri="{FF2B5EF4-FFF2-40B4-BE49-F238E27FC236}">
                    <a16:creationId xmlns:a16="http://schemas.microsoft.com/office/drawing/2014/main" id="{CE41B9D8-E0DD-4821-B76D-2D3B59C18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1" y="2386013"/>
                <a:ext cx="219075" cy="555625"/>
              </a:xfrm>
              <a:custGeom>
                <a:avLst/>
                <a:gdLst>
                  <a:gd name="T0" fmla="*/ 17 w 138"/>
                  <a:gd name="T1" fmla="*/ 7 h 350"/>
                  <a:gd name="T2" fmla="*/ 0 w 138"/>
                  <a:gd name="T3" fmla="*/ 350 h 350"/>
                  <a:gd name="T4" fmla="*/ 138 w 138"/>
                  <a:gd name="T5" fmla="*/ 350 h 350"/>
                  <a:gd name="T6" fmla="*/ 98 w 138"/>
                  <a:gd name="T7" fmla="*/ 0 h 350"/>
                  <a:gd name="T8" fmla="*/ 17 w 138"/>
                  <a:gd name="T9" fmla="*/ 7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350">
                    <a:moveTo>
                      <a:pt x="17" y="7"/>
                    </a:moveTo>
                    <a:lnTo>
                      <a:pt x="0" y="350"/>
                    </a:lnTo>
                    <a:lnTo>
                      <a:pt x="138" y="350"/>
                    </a:lnTo>
                    <a:lnTo>
                      <a:pt x="98" y="0"/>
                    </a:ln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9Slide.vn 155">
                <a:extLst>
                  <a:ext uri="{FF2B5EF4-FFF2-40B4-BE49-F238E27FC236}">
                    <a16:creationId xmlns:a16="http://schemas.microsoft.com/office/drawing/2014/main" id="{2071DBE3-3BD8-4725-A551-0A74D1C49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551" y="2047875"/>
                <a:ext cx="407988" cy="404813"/>
              </a:xfrm>
              <a:custGeom>
                <a:avLst/>
                <a:gdLst>
                  <a:gd name="T0" fmla="*/ 70 w 257"/>
                  <a:gd name="T1" fmla="*/ 0 h 255"/>
                  <a:gd name="T2" fmla="*/ 257 w 257"/>
                  <a:gd name="T3" fmla="*/ 108 h 255"/>
                  <a:gd name="T4" fmla="*/ 179 w 257"/>
                  <a:gd name="T5" fmla="*/ 255 h 255"/>
                  <a:gd name="T6" fmla="*/ 0 w 257"/>
                  <a:gd name="T7" fmla="*/ 87 h 255"/>
                  <a:gd name="T8" fmla="*/ 70 w 257"/>
                  <a:gd name="T9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255">
                    <a:moveTo>
                      <a:pt x="70" y="0"/>
                    </a:moveTo>
                    <a:lnTo>
                      <a:pt x="257" y="108"/>
                    </a:lnTo>
                    <a:lnTo>
                      <a:pt x="179" y="255"/>
                    </a:lnTo>
                    <a:lnTo>
                      <a:pt x="0" y="87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9Slide.vn 156">
                <a:extLst>
                  <a:ext uri="{FF2B5EF4-FFF2-40B4-BE49-F238E27FC236}">
                    <a16:creationId xmlns:a16="http://schemas.microsoft.com/office/drawing/2014/main" id="{6107DBA9-FE1F-476E-9D83-FE1349AC7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538" y="2057400"/>
                <a:ext cx="420688" cy="395288"/>
              </a:xfrm>
              <a:custGeom>
                <a:avLst/>
                <a:gdLst>
                  <a:gd name="T0" fmla="*/ 0 w 265"/>
                  <a:gd name="T1" fmla="*/ 102 h 249"/>
                  <a:gd name="T2" fmla="*/ 97 w 265"/>
                  <a:gd name="T3" fmla="*/ 249 h 249"/>
                  <a:gd name="T4" fmla="*/ 265 w 265"/>
                  <a:gd name="T5" fmla="*/ 78 h 249"/>
                  <a:gd name="T6" fmla="*/ 154 w 265"/>
                  <a:gd name="T7" fmla="*/ 0 h 249"/>
                  <a:gd name="T8" fmla="*/ 0 w 265"/>
                  <a:gd name="T9" fmla="*/ 102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249">
                    <a:moveTo>
                      <a:pt x="0" y="102"/>
                    </a:moveTo>
                    <a:lnTo>
                      <a:pt x="97" y="249"/>
                    </a:lnTo>
                    <a:lnTo>
                      <a:pt x="265" y="78"/>
                    </a:lnTo>
                    <a:lnTo>
                      <a:pt x="154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517EFD5-469A-47B4-9D1F-51F00D9AD3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43251" y="3459163"/>
              <a:ext cx="2054225" cy="3155950"/>
              <a:chOff x="3143251" y="3459163"/>
              <a:chExt cx="2054225" cy="3155950"/>
            </a:xfrm>
          </p:grpSpPr>
          <p:sp>
            <p:nvSpPr>
              <p:cNvPr id="167" name="9Slide.vn 157">
                <a:extLst>
                  <a:ext uri="{FF2B5EF4-FFF2-40B4-BE49-F238E27FC236}">
                    <a16:creationId xmlns:a16="http://schemas.microsoft.com/office/drawing/2014/main" id="{AF085BCA-6296-4D9C-A26A-D97678626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2963" y="5129213"/>
                <a:ext cx="846138" cy="1336675"/>
              </a:xfrm>
              <a:custGeom>
                <a:avLst/>
                <a:gdLst>
                  <a:gd name="T0" fmla="*/ 46 w 340"/>
                  <a:gd name="T1" fmla="*/ 0 h 538"/>
                  <a:gd name="T2" fmla="*/ 37 w 340"/>
                  <a:gd name="T3" fmla="*/ 119 h 538"/>
                  <a:gd name="T4" fmla="*/ 215 w 340"/>
                  <a:gd name="T5" fmla="*/ 140 h 538"/>
                  <a:gd name="T6" fmla="*/ 186 w 340"/>
                  <a:gd name="T7" fmla="*/ 538 h 538"/>
                  <a:gd name="T8" fmla="*/ 215 w 340"/>
                  <a:gd name="T9" fmla="*/ 538 h 538"/>
                  <a:gd name="T10" fmla="*/ 321 w 340"/>
                  <a:gd name="T11" fmla="*/ 100 h 538"/>
                  <a:gd name="T12" fmla="*/ 189 w 340"/>
                  <a:gd name="T13" fmla="*/ 0 h 538"/>
                  <a:gd name="T14" fmla="*/ 46 w 340"/>
                  <a:gd name="T15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0" h="538">
                    <a:moveTo>
                      <a:pt x="46" y="0"/>
                    </a:moveTo>
                    <a:cubicBezTo>
                      <a:pt x="46" y="0"/>
                      <a:pt x="0" y="91"/>
                      <a:pt x="37" y="119"/>
                    </a:cubicBezTo>
                    <a:cubicBezTo>
                      <a:pt x="73" y="147"/>
                      <a:pt x="215" y="140"/>
                      <a:pt x="215" y="140"/>
                    </a:cubicBezTo>
                    <a:cubicBezTo>
                      <a:pt x="186" y="538"/>
                      <a:pt x="186" y="538"/>
                      <a:pt x="186" y="538"/>
                    </a:cubicBezTo>
                    <a:cubicBezTo>
                      <a:pt x="215" y="538"/>
                      <a:pt x="215" y="538"/>
                      <a:pt x="215" y="538"/>
                    </a:cubicBezTo>
                    <a:cubicBezTo>
                      <a:pt x="215" y="538"/>
                      <a:pt x="340" y="163"/>
                      <a:pt x="321" y="100"/>
                    </a:cubicBezTo>
                    <a:cubicBezTo>
                      <a:pt x="302" y="37"/>
                      <a:pt x="189" y="0"/>
                      <a:pt x="189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9Slide.vn 158">
                <a:extLst>
                  <a:ext uri="{FF2B5EF4-FFF2-40B4-BE49-F238E27FC236}">
                    <a16:creationId xmlns:a16="http://schemas.microsoft.com/office/drawing/2014/main" id="{86D4ED99-F8F0-429D-9C02-70BF97330A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13163" y="5078413"/>
                <a:ext cx="1173163" cy="1370013"/>
              </a:xfrm>
              <a:custGeom>
                <a:avLst/>
                <a:gdLst>
                  <a:gd name="T0" fmla="*/ 187 w 471"/>
                  <a:gd name="T1" fmla="*/ 20 h 551"/>
                  <a:gd name="T2" fmla="*/ 461 w 471"/>
                  <a:gd name="T3" fmla="*/ 90 h 551"/>
                  <a:gd name="T4" fmla="*/ 407 w 471"/>
                  <a:gd name="T5" fmla="*/ 551 h 551"/>
                  <a:gd name="T6" fmla="*/ 379 w 471"/>
                  <a:gd name="T7" fmla="*/ 551 h 551"/>
                  <a:gd name="T8" fmla="*/ 374 w 471"/>
                  <a:gd name="T9" fmla="*/ 134 h 551"/>
                  <a:gd name="T10" fmla="*/ 143 w 471"/>
                  <a:gd name="T11" fmla="*/ 149 h 551"/>
                  <a:gd name="T12" fmla="*/ 0 w 471"/>
                  <a:gd name="T13" fmla="*/ 57 h 551"/>
                  <a:gd name="T14" fmla="*/ 0 w 471"/>
                  <a:gd name="T15" fmla="*/ 0 h 551"/>
                  <a:gd name="T16" fmla="*/ 187 w 471"/>
                  <a:gd name="T17" fmla="*/ 2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551">
                    <a:moveTo>
                      <a:pt x="187" y="20"/>
                    </a:moveTo>
                    <a:cubicBezTo>
                      <a:pt x="187" y="20"/>
                      <a:pt x="450" y="8"/>
                      <a:pt x="461" y="90"/>
                    </a:cubicBezTo>
                    <a:cubicBezTo>
                      <a:pt x="471" y="172"/>
                      <a:pt x="407" y="551"/>
                      <a:pt x="407" y="551"/>
                    </a:cubicBezTo>
                    <a:cubicBezTo>
                      <a:pt x="379" y="551"/>
                      <a:pt x="379" y="551"/>
                      <a:pt x="379" y="551"/>
                    </a:cubicBezTo>
                    <a:cubicBezTo>
                      <a:pt x="374" y="134"/>
                      <a:pt x="374" y="134"/>
                      <a:pt x="374" y="134"/>
                    </a:cubicBezTo>
                    <a:cubicBezTo>
                      <a:pt x="143" y="149"/>
                      <a:pt x="143" y="149"/>
                      <a:pt x="143" y="14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87" y="2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9Slide.vn 159">
                <a:extLst>
                  <a:ext uri="{FF2B5EF4-FFF2-40B4-BE49-F238E27FC236}">
                    <a16:creationId xmlns:a16="http://schemas.microsoft.com/office/drawing/2014/main" id="{B0CE1095-1ACE-433C-A6CF-95C505F398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62326" y="4076701"/>
                <a:ext cx="1011238" cy="1052513"/>
              </a:xfrm>
              <a:custGeom>
                <a:avLst/>
                <a:gdLst>
                  <a:gd name="T0" fmla="*/ 328 w 406"/>
                  <a:gd name="T1" fmla="*/ 423 h 423"/>
                  <a:gd name="T2" fmla="*/ 366 w 406"/>
                  <a:gd name="T3" fmla="*/ 61 h 423"/>
                  <a:gd name="T4" fmla="*/ 26 w 406"/>
                  <a:gd name="T5" fmla="*/ 44 h 423"/>
                  <a:gd name="T6" fmla="*/ 54 w 406"/>
                  <a:gd name="T7" fmla="*/ 423 h 423"/>
                  <a:gd name="T8" fmla="*/ 328 w 406"/>
                  <a:gd name="T9" fmla="*/ 42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23">
                    <a:moveTo>
                      <a:pt x="328" y="423"/>
                    </a:moveTo>
                    <a:cubicBezTo>
                      <a:pt x="328" y="423"/>
                      <a:pt x="406" y="93"/>
                      <a:pt x="366" y="61"/>
                    </a:cubicBezTo>
                    <a:cubicBezTo>
                      <a:pt x="314" y="20"/>
                      <a:pt x="52" y="0"/>
                      <a:pt x="26" y="44"/>
                    </a:cubicBezTo>
                    <a:cubicBezTo>
                      <a:pt x="0" y="88"/>
                      <a:pt x="54" y="423"/>
                      <a:pt x="54" y="423"/>
                    </a:cubicBezTo>
                    <a:lnTo>
                      <a:pt x="328" y="423"/>
                    </a:lnTo>
                    <a:close/>
                  </a:path>
                </a:pathLst>
              </a:custGeom>
              <a:solidFill>
                <a:srgbClr val="F29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9Slide.vn 160">
                <a:extLst>
                  <a:ext uri="{FF2B5EF4-FFF2-40B4-BE49-F238E27FC236}">
                    <a16:creationId xmlns:a16="http://schemas.microsoft.com/office/drawing/2014/main" id="{3CE4084B-2848-4567-B2D8-98908BE198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143251" y="4191001"/>
                <a:ext cx="687388" cy="777875"/>
              </a:xfrm>
              <a:custGeom>
                <a:avLst/>
                <a:gdLst>
                  <a:gd name="T0" fmla="*/ 256 w 276"/>
                  <a:gd name="T1" fmla="*/ 181 h 313"/>
                  <a:gd name="T2" fmla="*/ 127 w 276"/>
                  <a:gd name="T3" fmla="*/ 205 h 313"/>
                  <a:gd name="T4" fmla="*/ 137 w 276"/>
                  <a:gd name="T5" fmla="*/ 82 h 313"/>
                  <a:gd name="T6" fmla="*/ 113 w 276"/>
                  <a:gd name="T7" fmla="*/ 0 h 313"/>
                  <a:gd name="T8" fmla="*/ 27 w 276"/>
                  <a:gd name="T9" fmla="*/ 271 h 313"/>
                  <a:gd name="T10" fmla="*/ 276 w 276"/>
                  <a:gd name="T11" fmla="*/ 224 h 313"/>
                  <a:gd name="T12" fmla="*/ 256 w 276"/>
                  <a:gd name="T13" fmla="*/ 18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313">
                    <a:moveTo>
                      <a:pt x="256" y="181"/>
                    </a:moveTo>
                    <a:cubicBezTo>
                      <a:pt x="127" y="205"/>
                      <a:pt x="127" y="205"/>
                      <a:pt x="127" y="205"/>
                    </a:cubicBezTo>
                    <a:cubicBezTo>
                      <a:pt x="137" y="82"/>
                      <a:pt x="137" y="82"/>
                      <a:pt x="137" y="82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0" y="230"/>
                      <a:pt x="27" y="271"/>
                    </a:cubicBezTo>
                    <a:cubicBezTo>
                      <a:pt x="54" y="313"/>
                      <a:pt x="276" y="224"/>
                      <a:pt x="276" y="224"/>
                    </a:cubicBezTo>
                    <a:lnTo>
                      <a:pt x="256" y="181"/>
                    </a:lnTo>
                    <a:close/>
                  </a:path>
                </a:pathLst>
              </a:custGeom>
              <a:solidFill>
                <a:srgbClr val="F29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9Slide.vn 161">
                <a:extLst>
                  <a:ext uri="{FF2B5EF4-FFF2-40B4-BE49-F238E27FC236}">
                    <a16:creationId xmlns:a16="http://schemas.microsoft.com/office/drawing/2014/main" id="{2DCF8079-B670-4913-959A-3DF9F0CFF6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208463" y="4237038"/>
                <a:ext cx="769938" cy="704850"/>
              </a:xfrm>
              <a:custGeom>
                <a:avLst/>
                <a:gdLst>
                  <a:gd name="T0" fmla="*/ 46 w 485"/>
                  <a:gd name="T1" fmla="*/ 0 h 444"/>
                  <a:gd name="T2" fmla="*/ 231 w 485"/>
                  <a:gd name="T3" fmla="*/ 360 h 444"/>
                  <a:gd name="T4" fmla="*/ 485 w 485"/>
                  <a:gd name="T5" fmla="*/ 360 h 444"/>
                  <a:gd name="T6" fmla="*/ 464 w 485"/>
                  <a:gd name="T7" fmla="*/ 425 h 444"/>
                  <a:gd name="T8" fmla="*/ 118 w 485"/>
                  <a:gd name="T9" fmla="*/ 444 h 444"/>
                  <a:gd name="T10" fmla="*/ 0 w 485"/>
                  <a:gd name="T11" fmla="*/ 324 h 444"/>
                  <a:gd name="T12" fmla="*/ 46 w 485"/>
                  <a:gd name="T13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5" h="444">
                    <a:moveTo>
                      <a:pt x="46" y="0"/>
                    </a:moveTo>
                    <a:lnTo>
                      <a:pt x="231" y="360"/>
                    </a:lnTo>
                    <a:lnTo>
                      <a:pt x="485" y="360"/>
                    </a:lnTo>
                    <a:lnTo>
                      <a:pt x="464" y="425"/>
                    </a:lnTo>
                    <a:lnTo>
                      <a:pt x="118" y="444"/>
                    </a:lnTo>
                    <a:lnTo>
                      <a:pt x="0" y="32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9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9Slide.vn 162">
                <a:extLst>
                  <a:ext uri="{FF2B5EF4-FFF2-40B4-BE49-F238E27FC236}">
                    <a16:creationId xmlns:a16="http://schemas.microsoft.com/office/drawing/2014/main" id="{85F01B11-26E3-4A24-AD11-B736DEFD9E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45001" y="4733926"/>
                <a:ext cx="244475" cy="128588"/>
              </a:xfrm>
              <a:custGeom>
                <a:avLst/>
                <a:gdLst>
                  <a:gd name="T0" fmla="*/ 15 w 98"/>
                  <a:gd name="T1" fmla="*/ 19 h 52"/>
                  <a:gd name="T2" fmla="*/ 78 w 98"/>
                  <a:gd name="T3" fmla="*/ 15 h 52"/>
                  <a:gd name="T4" fmla="*/ 93 w 98"/>
                  <a:gd name="T5" fmla="*/ 52 h 52"/>
                  <a:gd name="T6" fmla="*/ 4 w 98"/>
                  <a:gd name="T7" fmla="*/ 52 h 52"/>
                  <a:gd name="T8" fmla="*/ 15 w 98"/>
                  <a:gd name="T9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2">
                    <a:moveTo>
                      <a:pt x="15" y="19"/>
                    </a:moveTo>
                    <a:cubicBezTo>
                      <a:pt x="30" y="7"/>
                      <a:pt x="57" y="0"/>
                      <a:pt x="78" y="15"/>
                    </a:cubicBezTo>
                    <a:cubicBezTo>
                      <a:pt x="98" y="30"/>
                      <a:pt x="93" y="52"/>
                      <a:pt x="93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0" y="31"/>
                      <a:pt x="15" y="19"/>
                    </a:cubicBez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9Slide.vn 163">
                <a:extLst>
                  <a:ext uri="{FF2B5EF4-FFF2-40B4-BE49-F238E27FC236}">
                    <a16:creationId xmlns:a16="http://schemas.microsoft.com/office/drawing/2014/main" id="{05AF959E-6C05-4523-8EC6-3D7B5FE74BE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52851" y="3495676"/>
                <a:ext cx="477838" cy="715963"/>
              </a:xfrm>
              <a:custGeom>
                <a:avLst/>
                <a:gdLst>
                  <a:gd name="T0" fmla="*/ 158 w 192"/>
                  <a:gd name="T1" fmla="*/ 81 h 288"/>
                  <a:gd name="T2" fmla="*/ 96 w 192"/>
                  <a:gd name="T3" fmla="*/ 280 h 288"/>
                  <a:gd name="T4" fmla="*/ 18 w 192"/>
                  <a:gd name="T5" fmla="*/ 74 h 288"/>
                  <a:gd name="T6" fmla="*/ 158 w 192"/>
                  <a:gd name="T7" fmla="*/ 81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288">
                    <a:moveTo>
                      <a:pt x="158" y="81"/>
                    </a:moveTo>
                    <a:cubicBezTo>
                      <a:pt x="165" y="123"/>
                      <a:pt x="192" y="288"/>
                      <a:pt x="96" y="280"/>
                    </a:cubicBezTo>
                    <a:cubicBezTo>
                      <a:pt x="0" y="271"/>
                      <a:pt x="9" y="103"/>
                      <a:pt x="18" y="74"/>
                    </a:cubicBezTo>
                    <a:cubicBezTo>
                      <a:pt x="42" y="0"/>
                      <a:pt x="149" y="19"/>
                      <a:pt x="158" y="81"/>
                    </a:cubicBez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9Slide.vn 164">
                <a:extLst>
                  <a:ext uri="{FF2B5EF4-FFF2-40B4-BE49-F238E27FC236}">
                    <a16:creationId xmlns:a16="http://schemas.microsoft.com/office/drawing/2014/main" id="{F7887924-83B0-488C-805B-FFA77E359A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33801" y="3938588"/>
                <a:ext cx="284163" cy="414338"/>
              </a:xfrm>
              <a:custGeom>
                <a:avLst/>
                <a:gdLst>
                  <a:gd name="T0" fmla="*/ 29 w 114"/>
                  <a:gd name="T1" fmla="*/ 0 h 167"/>
                  <a:gd name="T2" fmla="*/ 3 w 114"/>
                  <a:gd name="T3" fmla="*/ 76 h 167"/>
                  <a:gd name="T4" fmla="*/ 32 w 114"/>
                  <a:gd name="T5" fmla="*/ 147 h 167"/>
                  <a:gd name="T6" fmla="*/ 114 w 114"/>
                  <a:gd name="T7" fmla="*/ 75 h 167"/>
                  <a:gd name="T8" fmla="*/ 29 w 114"/>
                  <a:gd name="T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67">
                    <a:moveTo>
                      <a:pt x="29" y="0"/>
                    </a:move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0" y="127"/>
                      <a:pt x="32" y="147"/>
                    </a:cubicBezTo>
                    <a:cubicBezTo>
                      <a:pt x="64" y="167"/>
                      <a:pt x="114" y="75"/>
                      <a:pt x="114" y="75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9Slide.vn 165">
                <a:extLst>
                  <a:ext uri="{FF2B5EF4-FFF2-40B4-BE49-F238E27FC236}">
                    <a16:creationId xmlns:a16="http://schemas.microsoft.com/office/drawing/2014/main" id="{7BB9179E-6B85-429D-B400-B2685A7466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13176" y="6465888"/>
                <a:ext cx="460375" cy="149225"/>
              </a:xfrm>
              <a:custGeom>
                <a:avLst/>
                <a:gdLst>
                  <a:gd name="T0" fmla="*/ 42 w 185"/>
                  <a:gd name="T1" fmla="*/ 0 h 60"/>
                  <a:gd name="T2" fmla="*/ 51 w 185"/>
                  <a:gd name="T3" fmla="*/ 13 h 60"/>
                  <a:gd name="T4" fmla="*/ 166 w 185"/>
                  <a:gd name="T5" fmla="*/ 41 h 60"/>
                  <a:gd name="T6" fmla="*/ 185 w 185"/>
                  <a:gd name="T7" fmla="*/ 60 h 60"/>
                  <a:gd name="T8" fmla="*/ 0 w 185"/>
                  <a:gd name="T9" fmla="*/ 50 h 60"/>
                  <a:gd name="T10" fmla="*/ 13 w 185"/>
                  <a:gd name="T11" fmla="*/ 0 h 60"/>
                  <a:gd name="T12" fmla="*/ 42 w 185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60">
                    <a:moveTo>
                      <a:pt x="42" y="0"/>
                    </a:moveTo>
                    <a:cubicBezTo>
                      <a:pt x="42" y="0"/>
                      <a:pt x="41" y="9"/>
                      <a:pt x="51" y="13"/>
                    </a:cubicBezTo>
                    <a:cubicBezTo>
                      <a:pt x="61" y="18"/>
                      <a:pt x="146" y="31"/>
                      <a:pt x="166" y="41"/>
                    </a:cubicBezTo>
                    <a:cubicBezTo>
                      <a:pt x="183" y="50"/>
                      <a:pt x="185" y="60"/>
                      <a:pt x="185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9Slide.vn 166">
                <a:extLst>
                  <a:ext uri="{FF2B5EF4-FFF2-40B4-BE49-F238E27FC236}">
                    <a16:creationId xmlns:a16="http://schemas.microsoft.com/office/drawing/2014/main" id="{C289B92A-E432-4AA6-A9E6-3FFC7D7F59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22801" y="6448426"/>
                <a:ext cx="460375" cy="149225"/>
              </a:xfrm>
              <a:custGeom>
                <a:avLst/>
                <a:gdLst>
                  <a:gd name="T0" fmla="*/ 43 w 185"/>
                  <a:gd name="T1" fmla="*/ 0 h 60"/>
                  <a:gd name="T2" fmla="*/ 51 w 185"/>
                  <a:gd name="T3" fmla="*/ 13 h 60"/>
                  <a:gd name="T4" fmla="*/ 166 w 185"/>
                  <a:gd name="T5" fmla="*/ 41 h 60"/>
                  <a:gd name="T6" fmla="*/ 185 w 185"/>
                  <a:gd name="T7" fmla="*/ 60 h 60"/>
                  <a:gd name="T8" fmla="*/ 0 w 185"/>
                  <a:gd name="T9" fmla="*/ 50 h 60"/>
                  <a:gd name="T10" fmla="*/ 13 w 185"/>
                  <a:gd name="T11" fmla="*/ 0 h 60"/>
                  <a:gd name="T12" fmla="*/ 43 w 185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60">
                    <a:moveTo>
                      <a:pt x="43" y="0"/>
                    </a:moveTo>
                    <a:cubicBezTo>
                      <a:pt x="43" y="0"/>
                      <a:pt x="41" y="9"/>
                      <a:pt x="51" y="13"/>
                    </a:cubicBezTo>
                    <a:cubicBezTo>
                      <a:pt x="61" y="18"/>
                      <a:pt x="148" y="28"/>
                      <a:pt x="166" y="41"/>
                    </a:cubicBezTo>
                    <a:cubicBezTo>
                      <a:pt x="180" y="52"/>
                      <a:pt x="185" y="60"/>
                      <a:pt x="185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9Slide.vn 167">
                <a:extLst>
                  <a:ext uri="{FF2B5EF4-FFF2-40B4-BE49-F238E27FC236}">
                    <a16:creationId xmlns:a16="http://schemas.microsoft.com/office/drawing/2014/main" id="{88FBD8F4-5D2A-45D4-94D8-EE1EB8AA33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14701" y="4668838"/>
                <a:ext cx="455613" cy="215900"/>
              </a:xfrm>
              <a:custGeom>
                <a:avLst/>
                <a:gdLst>
                  <a:gd name="T0" fmla="*/ 179 w 183"/>
                  <a:gd name="T1" fmla="*/ 0 h 87"/>
                  <a:gd name="T2" fmla="*/ 11 w 183"/>
                  <a:gd name="T3" fmla="*/ 61 h 87"/>
                  <a:gd name="T4" fmla="*/ 183 w 183"/>
                  <a:gd name="T5" fmla="*/ 24 h 87"/>
                  <a:gd name="T6" fmla="*/ 179 w 183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3" h="87">
                    <a:moveTo>
                      <a:pt x="179" y="0"/>
                    </a:moveTo>
                    <a:cubicBezTo>
                      <a:pt x="179" y="0"/>
                      <a:pt x="22" y="35"/>
                      <a:pt x="11" y="61"/>
                    </a:cubicBezTo>
                    <a:cubicBezTo>
                      <a:pt x="0" y="87"/>
                      <a:pt x="183" y="24"/>
                      <a:pt x="183" y="24"/>
                    </a:cubicBez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A6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9Slide.vn 168">
                <a:extLst>
                  <a:ext uri="{FF2B5EF4-FFF2-40B4-BE49-F238E27FC236}">
                    <a16:creationId xmlns:a16="http://schemas.microsoft.com/office/drawing/2014/main" id="{0A7DCFF2-DA50-435F-8F42-60C4836F1E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16338" y="3459163"/>
                <a:ext cx="461963" cy="527050"/>
              </a:xfrm>
              <a:custGeom>
                <a:avLst/>
                <a:gdLst>
                  <a:gd name="T0" fmla="*/ 176 w 186"/>
                  <a:gd name="T1" fmla="*/ 112 h 212"/>
                  <a:gd name="T2" fmla="*/ 182 w 186"/>
                  <a:gd name="T3" fmla="*/ 62 h 212"/>
                  <a:gd name="T4" fmla="*/ 161 w 186"/>
                  <a:gd name="T5" fmla="*/ 45 h 212"/>
                  <a:gd name="T6" fmla="*/ 101 w 186"/>
                  <a:gd name="T7" fmla="*/ 0 h 212"/>
                  <a:gd name="T8" fmla="*/ 10 w 186"/>
                  <a:gd name="T9" fmla="*/ 71 h 212"/>
                  <a:gd name="T10" fmla="*/ 30 w 186"/>
                  <a:gd name="T11" fmla="*/ 212 h 212"/>
                  <a:gd name="T12" fmla="*/ 46 w 186"/>
                  <a:gd name="T13" fmla="*/ 202 h 212"/>
                  <a:gd name="T14" fmla="*/ 46 w 186"/>
                  <a:gd name="T15" fmla="*/ 137 h 212"/>
                  <a:gd name="T16" fmla="*/ 65 w 186"/>
                  <a:gd name="T17" fmla="*/ 153 h 212"/>
                  <a:gd name="T18" fmla="*/ 76 w 186"/>
                  <a:gd name="T19" fmla="*/ 152 h 212"/>
                  <a:gd name="T20" fmla="*/ 63 w 186"/>
                  <a:gd name="T21" fmla="*/ 63 h 212"/>
                  <a:gd name="T22" fmla="*/ 125 w 186"/>
                  <a:gd name="T23" fmla="*/ 81 h 212"/>
                  <a:gd name="T24" fmla="*/ 158 w 186"/>
                  <a:gd name="T25" fmla="*/ 69 h 212"/>
                  <a:gd name="T26" fmla="*/ 176 w 186"/>
                  <a:gd name="T27" fmla="*/ 1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6" h="212">
                    <a:moveTo>
                      <a:pt x="176" y="112"/>
                    </a:moveTo>
                    <a:cubicBezTo>
                      <a:pt x="176" y="112"/>
                      <a:pt x="186" y="76"/>
                      <a:pt x="182" y="62"/>
                    </a:cubicBezTo>
                    <a:cubicBezTo>
                      <a:pt x="178" y="48"/>
                      <a:pt x="164" y="48"/>
                      <a:pt x="161" y="45"/>
                    </a:cubicBezTo>
                    <a:cubicBezTo>
                      <a:pt x="158" y="42"/>
                      <a:pt x="152" y="0"/>
                      <a:pt x="101" y="0"/>
                    </a:cubicBezTo>
                    <a:cubicBezTo>
                      <a:pt x="49" y="0"/>
                      <a:pt x="19" y="23"/>
                      <a:pt x="10" y="71"/>
                    </a:cubicBezTo>
                    <a:cubicBezTo>
                      <a:pt x="0" y="119"/>
                      <a:pt x="30" y="212"/>
                      <a:pt x="30" y="212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46" y="202"/>
                      <a:pt x="33" y="153"/>
                      <a:pt x="46" y="137"/>
                    </a:cubicBezTo>
                    <a:cubicBezTo>
                      <a:pt x="59" y="121"/>
                      <a:pt x="65" y="153"/>
                      <a:pt x="65" y="153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76" y="152"/>
                      <a:pt x="42" y="83"/>
                      <a:pt x="63" y="63"/>
                    </a:cubicBezTo>
                    <a:cubicBezTo>
                      <a:pt x="85" y="43"/>
                      <a:pt x="102" y="81"/>
                      <a:pt x="125" y="81"/>
                    </a:cubicBezTo>
                    <a:cubicBezTo>
                      <a:pt x="147" y="80"/>
                      <a:pt x="150" y="69"/>
                      <a:pt x="158" y="69"/>
                    </a:cubicBezTo>
                    <a:cubicBezTo>
                      <a:pt x="166" y="69"/>
                      <a:pt x="176" y="112"/>
                      <a:pt x="176" y="112"/>
                    </a:cubicBezTo>
                    <a:close/>
                  </a:path>
                </a:pathLst>
              </a:custGeom>
              <a:solidFill>
                <a:srgbClr val="E87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9Slide.vn 169">
                <a:extLst>
                  <a:ext uri="{FF2B5EF4-FFF2-40B4-BE49-F238E27FC236}">
                    <a16:creationId xmlns:a16="http://schemas.microsoft.com/office/drawing/2014/main" id="{A9DE0382-5B1D-48DC-86E4-416A078F4D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00488" y="3705226"/>
                <a:ext cx="101600" cy="52388"/>
              </a:xfrm>
              <a:custGeom>
                <a:avLst/>
                <a:gdLst>
                  <a:gd name="T0" fmla="*/ 40 w 41"/>
                  <a:gd name="T1" fmla="*/ 9 h 21"/>
                  <a:gd name="T2" fmla="*/ 33 w 41"/>
                  <a:gd name="T3" fmla="*/ 2 h 21"/>
                  <a:gd name="T4" fmla="*/ 2 w 41"/>
                  <a:gd name="T5" fmla="*/ 12 h 21"/>
                  <a:gd name="T6" fmla="*/ 3 w 41"/>
                  <a:gd name="T7" fmla="*/ 21 h 21"/>
                  <a:gd name="T8" fmla="*/ 40 w 41"/>
                  <a:gd name="T9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1">
                    <a:moveTo>
                      <a:pt x="40" y="9"/>
                    </a:moveTo>
                    <a:cubicBezTo>
                      <a:pt x="40" y="9"/>
                      <a:pt x="41" y="4"/>
                      <a:pt x="33" y="2"/>
                    </a:cubicBezTo>
                    <a:cubicBezTo>
                      <a:pt x="25" y="0"/>
                      <a:pt x="3" y="7"/>
                      <a:pt x="2" y="12"/>
                    </a:cubicBezTo>
                    <a:cubicBezTo>
                      <a:pt x="0" y="17"/>
                      <a:pt x="3" y="21"/>
                      <a:pt x="3" y="21"/>
                    </a:cubicBezTo>
                    <a:lnTo>
                      <a:pt x="40" y="9"/>
                    </a:lnTo>
                    <a:close/>
                  </a:path>
                </a:pathLst>
              </a:custGeom>
              <a:solidFill>
                <a:srgbClr val="E87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9Slide.vn 170">
                <a:extLst>
                  <a:ext uri="{FF2B5EF4-FFF2-40B4-BE49-F238E27FC236}">
                    <a16:creationId xmlns:a16="http://schemas.microsoft.com/office/drawing/2014/main" id="{C8B8DD61-9944-4A17-AF61-D2DD9A50B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59238" y="3689351"/>
                <a:ext cx="104775" cy="47625"/>
              </a:xfrm>
              <a:custGeom>
                <a:avLst/>
                <a:gdLst>
                  <a:gd name="T0" fmla="*/ 38 w 42"/>
                  <a:gd name="T1" fmla="*/ 19 h 19"/>
                  <a:gd name="T2" fmla="*/ 35 w 42"/>
                  <a:gd name="T3" fmla="*/ 10 h 19"/>
                  <a:gd name="T4" fmla="*/ 3 w 42"/>
                  <a:gd name="T5" fmla="*/ 4 h 19"/>
                  <a:gd name="T6" fmla="*/ 0 w 42"/>
                  <a:gd name="T7" fmla="*/ 13 h 19"/>
                  <a:gd name="T8" fmla="*/ 38 w 42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9">
                    <a:moveTo>
                      <a:pt x="38" y="19"/>
                    </a:moveTo>
                    <a:cubicBezTo>
                      <a:pt x="38" y="19"/>
                      <a:pt x="42" y="15"/>
                      <a:pt x="35" y="10"/>
                    </a:cubicBezTo>
                    <a:cubicBezTo>
                      <a:pt x="29" y="4"/>
                      <a:pt x="7" y="0"/>
                      <a:pt x="3" y="4"/>
                    </a:cubicBezTo>
                    <a:cubicBezTo>
                      <a:pt x="0" y="8"/>
                      <a:pt x="0" y="13"/>
                      <a:pt x="0" y="13"/>
                    </a:cubicBezTo>
                    <a:lnTo>
                      <a:pt x="38" y="19"/>
                    </a:lnTo>
                    <a:close/>
                  </a:path>
                </a:pathLst>
              </a:custGeom>
              <a:solidFill>
                <a:srgbClr val="E87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9Slide.vn 171">
                <a:extLst>
                  <a:ext uri="{FF2B5EF4-FFF2-40B4-BE49-F238E27FC236}">
                    <a16:creationId xmlns:a16="http://schemas.microsoft.com/office/drawing/2014/main" id="{735EA73F-A059-43CA-A3D9-697CEF15BE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0176" y="4008438"/>
                <a:ext cx="128588" cy="79375"/>
              </a:xfrm>
              <a:custGeom>
                <a:avLst/>
                <a:gdLst>
                  <a:gd name="T0" fmla="*/ 52 w 52"/>
                  <a:gd name="T1" fmla="*/ 32 h 32"/>
                  <a:gd name="T2" fmla="*/ 52 w 52"/>
                  <a:gd name="T3" fmla="*/ 28 h 32"/>
                  <a:gd name="T4" fmla="*/ 20 w 52"/>
                  <a:gd name="T5" fmla="*/ 20 h 32"/>
                  <a:gd name="T6" fmla="*/ 4 w 52"/>
                  <a:gd name="T7" fmla="*/ 0 h 32"/>
                  <a:gd name="T8" fmla="*/ 0 w 52"/>
                  <a:gd name="T9" fmla="*/ 1 h 32"/>
                  <a:gd name="T10" fmla="*/ 17 w 52"/>
                  <a:gd name="T11" fmla="*/ 24 h 32"/>
                  <a:gd name="T12" fmla="*/ 52 w 52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32">
                    <a:moveTo>
                      <a:pt x="52" y="32"/>
                    </a:moveTo>
                    <a:cubicBezTo>
                      <a:pt x="52" y="28"/>
                      <a:pt x="52" y="28"/>
                      <a:pt x="52" y="28"/>
                    </a:cubicBezTo>
                    <a:cubicBezTo>
                      <a:pt x="52" y="28"/>
                      <a:pt x="33" y="28"/>
                      <a:pt x="20" y="20"/>
                    </a:cubicBezTo>
                    <a:cubicBezTo>
                      <a:pt x="7" y="12"/>
                      <a:pt x="5" y="1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3" y="15"/>
                      <a:pt x="17" y="24"/>
                    </a:cubicBezTo>
                    <a:cubicBezTo>
                      <a:pt x="31" y="32"/>
                      <a:pt x="51" y="32"/>
                      <a:pt x="52" y="32"/>
                    </a:cubicBezTo>
                    <a:close/>
                  </a:path>
                </a:pathLst>
              </a:custGeom>
              <a:solidFill>
                <a:srgbClr val="E87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9Slide.vn 172">
                <a:extLst>
                  <a:ext uri="{FF2B5EF4-FFF2-40B4-BE49-F238E27FC236}">
                    <a16:creationId xmlns:a16="http://schemas.microsoft.com/office/drawing/2014/main" id="{6C04E450-7EAA-49EE-B474-A3DFED537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13188" y="3803651"/>
                <a:ext cx="87313" cy="55563"/>
              </a:xfrm>
              <a:custGeom>
                <a:avLst/>
                <a:gdLst>
                  <a:gd name="T0" fmla="*/ 35 w 35"/>
                  <a:gd name="T1" fmla="*/ 22 h 22"/>
                  <a:gd name="T2" fmla="*/ 19 w 35"/>
                  <a:gd name="T3" fmla="*/ 1 h 22"/>
                  <a:gd name="T4" fmla="*/ 0 w 35"/>
                  <a:gd name="T5" fmla="*/ 19 h 22"/>
                  <a:gd name="T6" fmla="*/ 35 w 35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22">
                    <a:moveTo>
                      <a:pt x="35" y="22"/>
                    </a:moveTo>
                    <a:cubicBezTo>
                      <a:pt x="35" y="22"/>
                      <a:pt x="34" y="2"/>
                      <a:pt x="19" y="1"/>
                    </a:cubicBezTo>
                    <a:cubicBezTo>
                      <a:pt x="3" y="0"/>
                      <a:pt x="0" y="19"/>
                      <a:pt x="0" y="19"/>
                    </a:cubicBezTo>
                    <a:cubicBezTo>
                      <a:pt x="0" y="19"/>
                      <a:pt x="21" y="13"/>
                      <a:pt x="35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9Slide.vn 173">
                <a:extLst>
                  <a:ext uri="{FF2B5EF4-FFF2-40B4-BE49-F238E27FC236}">
                    <a16:creationId xmlns:a16="http://schemas.microsoft.com/office/drawing/2014/main" id="{5FE15FEB-4385-4CF4-B64C-6B2236F42C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0176" y="3816351"/>
                <a:ext cx="39688" cy="31750"/>
              </a:xfrm>
              <a:custGeom>
                <a:avLst/>
                <a:gdLst>
                  <a:gd name="T0" fmla="*/ 1 w 16"/>
                  <a:gd name="T1" fmla="*/ 12 h 13"/>
                  <a:gd name="T2" fmla="*/ 0 w 16"/>
                  <a:gd name="T3" fmla="*/ 8 h 13"/>
                  <a:gd name="T4" fmla="*/ 8 w 16"/>
                  <a:gd name="T5" fmla="*/ 0 h 13"/>
                  <a:gd name="T6" fmla="*/ 16 w 16"/>
                  <a:gd name="T7" fmla="*/ 8 h 13"/>
                  <a:gd name="T8" fmla="*/ 15 w 16"/>
                  <a:gd name="T9" fmla="*/ 13 h 13"/>
                  <a:gd name="T10" fmla="*/ 1 w 16"/>
                  <a:gd name="T11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3">
                    <a:moveTo>
                      <a:pt x="1" y="12"/>
                    </a:moveTo>
                    <a:cubicBezTo>
                      <a:pt x="0" y="11"/>
                      <a:pt x="0" y="10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10"/>
                      <a:pt x="16" y="12"/>
                      <a:pt x="15" y="13"/>
                    </a:cubicBezTo>
                    <a:cubicBezTo>
                      <a:pt x="10" y="12"/>
                      <a:pt x="5" y="12"/>
                      <a:pt x="1" y="12"/>
                    </a:cubicBez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9Slide.vn 174">
                <a:extLst>
                  <a:ext uri="{FF2B5EF4-FFF2-40B4-BE49-F238E27FC236}">
                    <a16:creationId xmlns:a16="http://schemas.microsoft.com/office/drawing/2014/main" id="{76655E2C-7699-4924-B390-9B6FB318A7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13188" y="3798888"/>
                <a:ext cx="88900" cy="60325"/>
              </a:xfrm>
              <a:custGeom>
                <a:avLst/>
                <a:gdLst>
                  <a:gd name="T0" fmla="*/ 35 w 36"/>
                  <a:gd name="T1" fmla="*/ 24 h 24"/>
                  <a:gd name="T2" fmla="*/ 20 w 36"/>
                  <a:gd name="T3" fmla="*/ 2 h 24"/>
                  <a:gd name="T4" fmla="*/ 0 w 36"/>
                  <a:gd name="T5" fmla="*/ 21 h 24"/>
                  <a:gd name="T6" fmla="*/ 19 w 36"/>
                  <a:gd name="T7" fmla="*/ 4 h 24"/>
                  <a:gd name="T8" fmla="*/ 35 w 36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4">
                    <a:moveTo>
                      <a:pt x="35" y="24"/>
                    </a:moveTo>
                    <a:cubicBezTo>
                      <a:pt x="35" y="24"/>
                      <a:pt x="36" y="4"/>
                      <a:pt x="20" y="2"/>
                    </a:cubicBezTo>
                    <a:cubicBezTo>
                      <a:pt x="4" y="0"/>
                      <a:pt x="0" y="21"/>
                      <a:pt x="0" y="21"/>
                    </a:cubicBezTo>
                    <a:cubicBezTo>
                      <a:pt x="0" y="21"/>
                      <a:pt x="5" y="1"/>
                      <a:pt x="19" y="4"/>
                    </a:cubicBezTo>
                    <a:cubicBezTo>
                      <a:pt x="34" y="7"/>
                      <a:pt x="35" y="24"/>
                      <a:pt x="35" y="24"/>
                    </a:cubicBez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9Slide.vn 175">
                <a:extLst>
                  <a:ext uri="{FF2B5EF4-FFF2-40B4-BE49-F238E27FC236}">
                    <a16:creationId xmlns:a16="http://schemas.microsoft.com/office/drawing/2014/main" id="{DCA1B5C2-A99B-42DE-B1A7-ABA60B4FFC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68763" y="3789363"/>
                <a:ext cx="92075" cy="65088"/>
              </a:xfrm>
              <a:custGeom>
                <a:avLst/>
                <a:gdLst>
                  <a:gd name="T0" fmla="*/ 37 w 37"/>
                  <a:gd name="T1" fmla="*/ 20 h 26"/>
                  <a:gd name="T2" fmla="*/ 15 w 37"/>
                  <a:gd name="T3" fmla="*/ 4 h 26"/>
                  <a:gd name="T4" fmla="*/ 3 w 37"/>
                  <a:gd name="T5" fmla="*/ 26 h 26"/>
                  <a:gd name="T6" fmla="*/ 37 w 37"/>
                  <a:gd name="T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6">
                    <a:moveTo>
                      <a:pt x="37" y="20"/>
                    </a:moveTo>
                    <a:cubicBezTo>
                      <a:pt x="37" y="20"/>
                      <a:pt x="30" y="0"/>
                      <a:pt x="15" y="4"/>
                    </a:cubicBezTo>
                    <a:cubicBezTo>
                      <a:pt x="0" y="7"/>
                      <a:pt x="3" y="26"/>
                      <a:pt x="3" y="26"/>
                    </a:cubicBezTo>
                    <a:cubicBezTo>
                      <a:pt x="3" y="26"/>
                      <a:pt x="21" y="15"/>
                      <a:pt x="37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9Slide.vn 176">
                <a:extLst>
                  <a:ext uri="{FF2B5EF4-FFF2-40B4-BE49-F238E27FC236}">
                    <a16:creationId xmlns:a16="http://schemas.microsoft.com/office/drawing/2014/main" id="{8576D257-83A6-4DC2-B020-50658906CE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94163" y="3803651"/>
                <a:ext cx="44450" cy="38100"/>
              </a:xfrm>
              <a:custGeom>
                <a:avLst/>
                <a:gdLst>
                  <a:gd name="T0" fmla="*/ 3 w 18"/>
                  <a:gd name="T1" fmla="*/ 15 h 15"/>
                  <a:gd name="T2" fmla="*/ 1 w 18"/>
                  <a:gd name="T3" fmla="*/ 12 h 15"/>
                  <a:gd name="T4" fmla="*/ 7 w 18"/>
                  <a:gd name="T5" fmla="*/ 2 h 15"/>
                  <a:gd name="T6" fmla="*/ 17 w 18"/>
                  <a:gd name="T7" fmla="*/ 7 h 15"/>
                  <a:gd name="T8" fmla="*/ 17 w 18"/>
                  <a:gd name="T9" fmla="*/ 12 h 15"/>
                  <a:gd name="T10" fmla="*/ 3 w 18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3" y="15"/>
                    </a:moveTo>
                    <a:cubicBezTo>
                      <a:pt x="2" y="14"/>
                      <a:pt x="1" y="13"/>
                      <a:pt x="1" y="12"/>
                    </a:cubicBezTo>
                    <a:cubicBezTo>
                      <a:pt x="0" y="7"/>
                      <a:pt x="2" y="3"/>
                      <a:pt x="7" y="2"/>
                    </a:cubicBezTo>
                    <a:cubicBezTo>
                      <a:pt x="11" y="0"/>
                      <a:pt x="16" y="3"/>
                      <a:pt x="17" y="7"/>
                    </a:cubicBezTo>
                    <a:cubicBezTo>
                      <a:pt x="18" y="9"/>
                      <a:pt x="17" y="11"/>
                      <a:pt x="17" y="12"/>
                    </a:cubicBezTo>
                    <a:cubicBezTo>
                      <a:pt x="12" y="13"/>
                      <a:pt x="7" y="14"/>
                      <a:pt x="3" y="15"/>
                    </a:cubicBez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9Slide.vn 177">
                <a:extLst>
                  <a:ext uri="{FF2B5EF4-FFF2-40B4-BE49-F238E27FC236}">
                    <a16:creationId xmlns:a16="http://schemas.microsoft.com/office/drawing/2014/main" id="{EC1014F1-C1DD-4560-A454-ACA990706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68763" y="3789363"/>
                <a:ext cx="92075" cy="65088"/>
              </a:xfrm>
              <a:custGeom>
                <a:avLst/>
                <a:gdLst>
                  <a:gd name="T0" fmla="*/ 37 w 37"/>
                  <a:gd name="T1" fmla="*/ 20 h 26"/>
                  <a:gd name="T2" fmla="*/ 16 w 37"/>
                  <a:gd name="T3" fmla="*/ 2 h 26"/>
                  <a:gd name="T4" fmla="*/ 3 w 37"/>
                  <a:gd name="T5" fmla="*/ 26 h 26"/>
                  <a:gd name="T6" fmla="*/ 17 w 37"/>
                  <a:gd name="T7" fmla="*/ 5 h 26"/>
                  <a:gd name="T8" fmla="*/ 37 w 37"/>
                  <a:gd name="T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6">
                    <a:moveTo>
                      <a:pt x="37" y="20"/>
                    </a:moveTo>
                    <a:cubicBezTo>
                      <a:pt x="37" y="20"/>
                      <a:pt x="33" y="0"/>
                      <a:pt x="16" y="2"/>
                    </a:cubicBezTo>
                    <a:cubicBezTo>
                      <a:pt x="0" y="5"/>
                      <a:pt x="3" y="26"/>
                      <a:pt x="3" y="26"/>
                    </a:cubicBezTo>
                    <a:cubicBezTo>
                      <a:pt x="3" y="26"/>
                      <a:pt x="2" y="6"/>
                      <a:pt x="17" y="5"/>
                    </a:cubicBezTo>
                    <a:cubicBezTo>
                      <a:pt x="31" y="4"/>
                      <a:pt x="37" y="20"/>
                      <a:pt x="37" y="20"/>
                    </a:cubicBez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9Slide.vn 178">
                <a:extLst>
                  <a:ext uri="{FF2B5EF4-FFF2-40B4-BE49-F238E27FC236}">
                    <a16:creationId xmlns:a16="http://schemas.microsoft.com/office/drawing/2014/main" id="{9F798581-B408-4AA4-9A2B-25E8D0FDA8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22688" y="3460751"/>
                <a:ext cx="374650" cy="311150"/>
              </a:xfrm>
              <a:custGeom>
                <a:avLst/>
                <a:gdLst>
                  <a:gd name="T0" fmla="*/ 79 w 150"/>
                  <a:gd name="T1" fmla="*/ 53 h 125"/>
                  <a:gd name="T2" fmla="*/ 126 w 150"/>
                  <a:gd name="T3" fmla="*/ 71 h 125"/>
                  <a:gd name="T4" fmla="*/ 128 w 150"/>
                  <a:gd name="T5" fmla="*/ 15 h 125"/>
                  <a:gd name="T6" fmla="*/ 35 w 150"/>
                  <a:gd name="T7" fmla="*/ 27 h 125"/>
                  <a:gd name="T8" fmla="*/ 20 w 150"/>
                  <a:gd name="T9" fmla="*/ 119 h 125"/>
                  <a:gd name="T10" fmla="*/ 49 w 150"/>
                  <a:gd name="T11" fmla="*/ 56 h 125"/>
                  <a:gd name="T12" fmla="*/ 79 w 150"/>
                  <a:gd name="T13" fmla="*/ 5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25">
                    <a:moveTo>
                      <a:pt x="79" y="53"/>
                    </a:moveTo>
                    <a:cubicBezTo>
                      <a:pt x="79" y="53"/>
                      <a:pt x="105" y="76"/>
                      <a:pt x="126" y="71"/>
                    </a:cubicBezTo>
                    <a:cubicBezTo>
                      <a:pt x="147" y="66"/>
                      <a:pt x="150" y="26"/>
                      <a:pt x="128" y="15"/>
                    </a:cubicBezTo>
                    <a:cubicBezTo>
                      <a:pt x="106" y="4"/>
                      <a:pt x="54" y="0"/>
                      <a:pt x="35" y="27"/>
                    </a:cubicBezTo>
                    <a:cubicBezTo>
                      <a:pt x="16" y="54"/>
                      <a:pt x="0" y="114"/>
                      <a:pt x="20" y="119"/>
                    </a:cubicBezTo>
                    <a:cubicBezTo>
                      <a:pt x="40" y="125"/>
                      <a:pt x="38" y="68"/>
                      <a:pt x="49" y="56"/>
                    </a:cubicBezTo>
                    <a:cubicBezTo>
                      <a:pt x="60" y="45"/>
                      <a:pt x="79" y="53"/>
                      <a:pt x="79" y="53"/>
                    </a:cubicBezTo>
                    <a:close/>
                  </a:path>
                </a:pathLst>
              </a:custGeom>
              <a:solidFill>
                <a:srgbClr val="F47E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9Slide.vn 179">
                <a:extLst>
                  <a:ext uri="{FF2B5EF4-FFF2-40B4-BE49-F238E27FC236}">
                    <a16:creationId xmlns:a16="http://schemas.microsoft.com/office/drawing/2014/main" id="{130ACF2B-11AE-4AD4-B40A-40727317B2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690938" y="4124326"/>
                <a:ext cx="311150" cy="236538"/>
              </a:xfrm>
              <a:custGeom>
                <a:avLst/>
                <a:gdLst>
                  <a:gd name="T0" fmla="*/ 56 w 125"/>
                  <a:gd name="T1" fmla="*/ 95 h 95"/>
                  <a:gd name="T2" fmla="*/ 59 w 125"/>
                  <a:gd name="T3" fmla="*/ 95 h 95"/>
                  <a:gd name="T4" fmla="*/ 95 w 125"/>
                  <a:gd name="T5" fmla="*/ 83 h 95"/>
                  <a:gd name="T6" fmla="*/ 115 w 125"/>
                  <a:gd name="T7" fmla="*/ 61 h 95"/>
                  <a:gd name="T8" fmla="*/ 125 w 125"/>
                  <a:gd name="T9" fmla="*/ 30 h 95"/>
                  <a:gd name="T10" fmla="*/ 122 w 125"/>
                  <a:gd name="T11" fmla="*/ 29 h 95"/>
                  <a:gd name="T12" fmla="*/ 112 w 125"/>
                  <a:gd name="T13" fmla="*/ 59 h 95"/>
                  <a:gd name="T14" fmla="*/ 59 w 125"/>
                  <a:gd name="T15" fmla="*/ 92 h 95"/>
                  <a:gd name="T16" fmla="*/ 28 w 125"/>
                  <a:gd name="T17" fmla="*/ 80 h 95"/>
                  <a:gd name="T18" fmla="*/ 3 w 125"/>
                  <a:gd name="T19" fmla="*/ 0 h 95"/>
                  <a:gd name="T20" fmla="*/ 0 w 125"/>
                  <a:gd name="T21" fmla="*/ 0 h 95"/>
                  <a:gd name="T22" fmla="*/ 3 w 125"/>
                  <a:gd name="T23" fmla="*/ 32 h 95"/>
                  <a:gd name="T24" fmla="*/ 26 w 125"/>
                  <a:gd name="T25" fmla="*/ 82 h 95"/>
                  <a:gd name="T26" fmla="*/ 56 w 125"/>
                  <a:gd name="T2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95">
                    <a:moveTo>
                      <a:pt x="56" y="95"/>
                    </a:moveTo>
                    <a:cubicBezTo>
                      <a:pt x="57" y="95"/>
                      <a:pt x="58" y="95"/>
                      <a:pt x="59" y="95"/>
                    </a:cubicBezTo>
                    <a:cubicBezTo>
                      <a:pt x="73" y="94"/>
                      <a:pt x="85" y="90"/>
                      <a:pt x="95" y="83"/>
                    </a:cubicBezTo>
                    <a:cubicBezTo>
                      <a:pt x="103" y="77"/>
                      <a:pt x="110" y="70"/>
                      <a:pt x="115" y="61"/>
                    </a:cubicBezTo>
                    <a:cubicBezTo>
                      <a:pt x="124" y="45"/>
                      <a:pt x="125" y="30"/>
                      <a:pt x="125" y="30"/>
                    </a:cubicBezTo>
                    <a:cubicBezTo>
                      <a:pt x="122" y="29"/>
                      <a:pt x="122" y="29"/>
                      <a:pt x="122" y="29"/>
                    </a:cubicBezTo>
                    <a:cubicBezTo>
                      <a:pt x="122" y="29"/>
                      <a:pt x="121" y="44"/>
                      <a:pt x="112" y="59"/>
                    </a:cubicBezTo>
                    <a:cubicBezTo>
                      <a:pt x="101" y="79"/>
                      <a:pt x="83" y="90"/>
                      <a:pt x="59" y="92"/>
                    </a:cubicBezTo>
                    <a:cubicBezTo>
                      <a:pt x="47" y="92"/>
                      <a:pt x="36" y="88"/>
                      <a:pt x="28" y="80"/>
                    </a:cubicBezTo>
                    <a:cubicBezTo>
                      <a:pt x="3" y="56"/>
                      <a:pt x="3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5"/>
                      <a:pt x="3" y="32"/>
                    </a:cubicBezTo>
                    <a:cubicBezTo>
                      <a:pt x="6" y="48"/>
                      <a:pt x="12" y="69"/>
                      <a:pt x="26" y="82"/>
                    </a:cubicBezTo>
                    <a:cubicBezTo>
                      <a:pt x="34" y="91"/>
                      <a:pt x="44" y="95"/>
                      <a:pt x="56" y="95"/>
                    </a:cubicBezTo>
                    <a:close/>
                  </a:path>
                </a:pathLst>
              </a:custGeom>
              <a:solidFill>
                <a:srgbClr val="D87D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9Slide.vn 180">
                <a:extLst>
                  <a:ext uri="{FF2B5EF4-FFF2-40B4-BE49-F238E27FC236}">
                    <a16:creationId xmlns:a16="http://schemas.microsoft.com/office/drawing/2014/main" id="{D9FAC0C4-749D-4AC2-9C4D-0ABFD9A38A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243388" y="4694238"/>
                <a:ext cx="166688" cy="180975"/>
              </a:xfrm>
              <a:custGeom>
                <a:avLst/>
                <a:gdLst>
                  <a:gd name="T0" fmla="*/ 64 w 67"/>
                  <a:gd name="T1" fmla="*/ 73 h 73"/>
                  <a:gd name="T2" fmla="*/ 67 w 67"/>
                  <a:gd name="T3" fmla="*/ 72 h 73"/>
                  <a:gd name="T4" fmla="*/ 55 w 67"/>
                  <a:gd name="T5" fmla="*/ 45 h 73"/>
                  <a:gd name="T6" fmla="*/ 2 w 67"/>
                  <a:gd name="T7" fmla="*/ 0 h 73"/>
                  <a:gd name="T8" fmla="*/ 0 w 67"/>
                  <a:gd name="T9" fmla="*/ 3 h 73"/>
                  <a:gd name="T10" fmla="*/ 52 w 67"/>
                  <a:gd name="T11" fmla="*/ 46 h 73"/>
                  <a:gd name="T12" fmla="*/ 64 w 67"/>
                  <a:gd name="T1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73">
                    <a:moveTo>
                      <a:pt x="64" y="73"/>
                    </a:moveTo>
                    <a:cubicBezTo>
                      <a:pt x="67" y="72"/>
                      <a:pt x="67" y="72"/>
                      <a:pt x="67" y="72"/>
                    </a:cubicBezTo>
                    <a:cubicBezTo>
                      <a:pt x="67" y="72"/>
                      <a:pt x="66" y="66"/>
                      <a:pt x="55" y="45"/>
                    </a:cubicBezTo>
                    <a:cubicBezTo>
                      <a:pt x="43" y="23"/>
                      <a:pt x="3" y="1"/>
                      <a:pt x="2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41" y="25"/>
                      <a:pt x="52" y="46"/>
                    </a:cubicBezTo>
                    <a:cubicBezTo>
                      <a:pt x="63" y="67"/>
                      <a:pt x="64" y="73"/>
                      <a:pt x="64" y="73"/>
                    </a:cubicBezTo>
                    <a:close/>
                  </a:path>
                </a:pathLst>
              </a:custGeom>
              <a:solidFill>
                <a:srgbClr val="D87D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9Slide.vn 181">
                <a:extLst>
                  <a:ext uri="{FF2B5EF4-FFF2-40B4-BE49-F238E27FC236}">
                    <a16:creationId xmlns:a16="http://schemas.microsoft.com/office/drawing/2014/main" id="{E3613149-50EC-4941-B23C-8B8AA88B8B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75013" y="4162426"/>
                <a:ext cx="542925" cy="708025"/>
              </a:xfrm>
              <a:custGeom>
                <a:avLst/>
                <a:gdLst>
                  <a:gd name="T0" fmla="*/ 16 w 218"/>
                  <a:gd name="T1" fmla="*/ 285 h 285"/>
                  <a:gd name="T2" fmla="*/ 52 w 218"/>
                  <a:gd name="T3" fmla="*/ 279 h 285"/>
                  <a:gd name="T4" fmla="*/ 122 w 218"/>
                  <a:gd name="T5" fmla="*/ 259 h 285"/>
                  <a:gd name="T6" fmla="*/ 218 w 218"/>
                  <a:gd name="T7" fmla="*/ 226 h 285"/>
                  <a:gd name="T8" fmla="*/ 217 w 218"/>
                  <a:gd name="T9" fmla="*/ 224 h 285"/>
                  <a:gd name="T10" fmla="*/ 121 w 218"/>
                  <a:gd name="T11" fmla="*/ 256 h 285"/>
                  <a:gd name="T12" fmla="*/ 9 w 218"/>
                  <a:gd name="T13" fmla="*/ 281 h 285"/>
                  <a:gd name="T14" fmla="*/ 10 w 218"/>
                  <a:gd name="T15" fmla="*/ 234 h 285"/>
                  <a:gd name="T16" fmla="*/ 33 w 218"/>
                  <a:gd name="T17" fmla="*/ 138 h 285"/>
                  <a:gd name="T18" fmla="*/ 73 w 218"/>
                  <a:gd name="T19" fmla="*/ 1 h 285"/>
                  <a:gd name="T20" fmla="*/ 70 w 218"/>
                  <a:gd name="T21" fmla="*/ 0 h 285"/>
                  <a:gd name="T22" fmla="*/ 30 w 218"/>
                  <a:gd name="T23" fmla="*/ 137 h 285"/>
                  <a:gd name="T24" fmla="*/ 7 w 218"/>
                  <a:gd name="T25" fmla="*/ 234 h 285"/>
                  <a:gd name="T26" fmla="*/ 8 w 218"/>
                  <a:gd name="T27" fmla="*/ 283 h 285"/>
                  <a:gd name="T28" fmla="*/ 16 w 218"/>
                  <a:gd name="T29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" h="285">
                    <a:moveTo>
                      <a:pt x="16" y="285"/>
                    </a:moveTo>
                    <a:cubicBezTo>
                      <a:pt x="24" y="285"/>
                      <a:pt x="35" y="283"/>
                      <a:pt x="52" y="279"/>
                    </a:cubicBezTo>
                    <a:cubicBezTo>
                      <a:pt x="70" y="275"/>
                      <a:pt x="94" y="268"/>
                      <a:pt x="122" y="259"/>
                    </a:cubicBezTo>
                    <a:cubicBezTo>
                      <a:pt x="171" y="243"/>
                      <a:pt x="218" y="227"/>
                      <a:pt x="218" y="226"/>
                    </a:cubicBezTo>
                    <a:cubicBezTo>
                      <a:pt x="217" y="224"/>
                      <a:pt x="217" y="224"/>
                      <a:pt x="217" y="224"/>
                    </a:cubicBezTo>
                    <a:cubicBezTo>
                      <a:pt x="217" y="224"/>
                      <a:pt x="170" y="240"/>
                      <a:pt x="121" y="256"/>
                    </a:cubicBezTo>
                    <a:cubicBezTo>
                      <a:pt x="41" y="281"/>
                      <a:pt x="16" y="283"/>
                      <a:pt x="9" y="281"/>
                    </a:cubicBezTo>
                    <a:cubicBezTo>
                      <a:pt x="7" y="280"/>
                      <a:pt x="3" y="273"/>
                      <a:pt x="10" y="234"/>
                    </a:cubicBezTo>
                    <a:cubicBezTo>
                      <a:pt x="15" y="210"/>
                      <a:pt x="22" y="178"/>
                      <a:pt x="33" y="138"/>
                    </a:cubicBezTo>
                    <a:cubicBezTo>
                      <a:pt x="51" y="70"/>
                      <a:pt x="73" y="2"/>
                      <a:pt x="73" y="1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1"/>
                      <a:pt x="48" y="69"/>
                      <a:pt x="30" y="137"/>
                    </a:cubicBezTo>
                    <a:cubicBezTo>
                      <a:pt x="19" y="177"/>
                      <a:pt x="11" y="210"/>
                      <a:pt x="7" y="234"/>
                    </a:cubicBezTo>
                    <a:cubicBezTo>
                      <a:pt x="0" y="275"/>
                      <a:pt x="4" y="282"/>
                      <a:pt x="8" y="283"/>
                    </a:cubicBezTo>
                    <a:cubicBezTo>
                      <a:pt x="10" y="284"/>
                      <a:pt x="13" y="285"/>
                      <a:pt x="16" y="285"/>
                    </a:cubicBezTo>
                    <a:close/>
                  </a:path>
                </a:pathLst>
              </a:custGeom>
              <a:solidFill>
                <a:srgbClr val="D87D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9Slide.vn 182">
                <a:extLst>
                  <a:ext uri="{FF2B5EF4-FFF2-40B4-BE49-F238E27FC236}">
                    <a16:creationId xmlns:a16="http://schemas.microsoft.com/office/drawing/2014/main" id="{EDF19A67-874F-44A1-B7CA-2C6BFA5378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09963" y="4872038"/>
                <a:ext cx="49213" cy="258763"/>
              </a:xfrm>
              <a:custGeom>
                <a:avLst/>
                <a:gdLst>
                  <a:gd name="T0" fmla="*/ 17 w 20"/>
                  <a:gd name="T1" fmla="*/ 104 h 104"/>
                  <a:gd name="T2" fmla="*/ 20 w 20"/>
                  <a:gd name="T3" fmla="*/ 103 h 104"/>
                  <a:gd name="T4" fmla="*/ 7 w 20"/>
                  <a:gd name="T5" fmla="*/ 1 h 104"/>
                  <a:gd name="T6" fmla="*/ 4 w 20"/>
                  <a:gd name="T7" fmla="*/ 0 h 104"/>
                  <a:gd name="T8" fmla="*/ 17 w 20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04">
                    <a:moveTo>
                      <a:pt x="17" y="104"/>
                    </a:moveTo>
                    <a:cubicBezTo>
                      <a:pt x="20" y="103"/>
                      <a:pt x="20" y="103"/>
                      <a:pt x="20" y="103"/>
                    </a:cubicBezTo>
                    <a:cubicBezTo>
                      <a:pt x="3" y="58"/>
                      <a:pt x="7" y="1"/>
                      <a:pt x="7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0" y="58"/>
                      <a:pt x="17" y="104"/>
                    </a:cubicBezTo>
                    <a:close/>
                  </a:path>
                </a:pathLst>
              </a:custGeom>
              <a:solidFill>
                <a:srgbClr val="D87D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9Slide.vn 183">
                <a:extLst>
                  <a:ext uri="{FF2B5EF4-FFF2-40B4-BE49-F238E27FC236}">
                    <a16:creationId xmlns:a16="http://schemas.microsoft.com/office/drawing/2014/main" id="{FCD37D01-CD15-4A9A-A49D-D523DF4277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92501" y="5083176"/>
                <a:ext cx="696913" cy="22225"/>
              </a:xfrm>
              <a:custGeom>
                <a:avLst/>
                <a:gdLst>
                  <a:gd name="T0" fmla="*/ 68 w 280"/>
                  <a:gd name="T1" fmla="*/ 9 h 9"/>
                  <a:gd name="T2" fmla="*/ 82 w 280"/>
                  <a:gd name="T3" fmla="*/ 9 h 9"/>
                  <a:gd name="T4" fmla="*/ 280 w 280"/>
                  <a:gd name="T5" fmla="*/ 3 h 9"/>
                  <a:gd name="T6" fmla="*/ 280 w 280"/>
                  <a:gd name="T7" fmla="*/ 0 h 9"/>
                  <a:gd name="T8" fmla="*/ 82 w 280"/>
                  <a:gd name="T9" fmla="*/ 6 h 9"/>
                  <a:gd name="T10" fmla="*/ 0 w 280"/>
                  <a:gd name="T11" fmla="*/ 3 h 9"/>
                  <a:gd name="T12" fmla="*/ 0 w 280"/>
                  <a:gd name="T13" fmla="*/ 6 h 9"/>
                  <a:gd name="T14" fmla="*/ 68 w 280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0" h="9">
                    <a:moveTo>
                      <a:pt x="68" y="9"/>
                    </a:moveTo>
                    <a:cubicBezTo>
                      <a:pt x="72" y="9"/>
                      <a:pt x="77" y="9"/>
                      <a:pt x="82" y="9"/>
                    </a:cubicBezTo>
                    <a:cubicBezTo>
                      <a:pt x="137" y="8"/>
                      <a:pt x="279" y="3"/>
                      <a:pt x="280" y="3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79" y="0"/>
                      <a:pt x="137" y="5"/>
                      <a:pt x="82" y="6"/>
                    </a:cubicBezTo>
                    <a:cubicBezTo>
                      <a:pt x="27" y="6"/>
                      <a:pt x="1" y="3"/>
                      <a:pt x="0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22" y="9"/>
                      <a:pt x="68" y="9"/>
                    </a:cubicBezTo>
                    <a:close/>
                  </a:path>
                </a:pathLst>
              </a:custGeom>
              <a:solidFill>
                <a:srgbClr val="D87D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9Slide.vn 184">
                <a:extLst>
                  <a:ext uri="{FF2B5EF4-FFF2-40B4-BE49-F238E27FC236}">
                    <a16:creationId xmlns:a16="http://schemas.microsoft.com/office/drawing/2014/main" id="{050F67C0-CDD2-4EDC-A26D-A2D7C1F57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06788" y="5129213"/>
                <a:ext cx="517525" cy="1336675"/>
              </a:xfrm>
              <a:custGeom>
                <a:avLst/>
                <a:gdLst>
                  <a:gd name="T0" fmla="*/ 150 w 208"/>
                  <a:gd name="T1" fmla="*/ 538 h 538"/>
                  <a:gd name="T2" fmla="*/ 164 w 208"/>
                  <a:gd name="T3" fmla="*/ 358 h 538"/>
                  <a:gd name="T4" fmla="*/ 184 w 208"/>
                  <a:gd name="T5" fmla="*/ 141 h 538"/>
                  <a:gd name="T6" fmla="*/ 187 w 208"/>
                  <a:gd name="T7" fmla="*/ 136 h 538"/>
                  <a:gd name="T8" fmla="*/ 202 w 208"/>
                  <a:gd name="T9" fmla="*/ 135 h 538"/>
                  <a:gd name="T10" fmla="*/ 208 w 208"/>
                  <a:gd name="T11" fmla="*/ 131 h 538"/>
                  <a:gd name="T12" fmla="*/ 201 w 208"/>
                  <a:gd name="T13" fmla="*/ 129 h 538"/>
                  <a:gd name="T14" fmla="*/ 181 w 208"/>
                  <a:gd name="T15" fmla="*/ 124 h 538"/>
                  <a:gd name="T16" fmla="*/ 180 w 208"/>
                  <a:gd name="T17" fmla="*/ 122 h 538"/>
                  <a:gd name="T18" fmla="*/ 186 w 208"/>
                  <a:gd name="T19" fmla="*/ 116 h 538"/>
                  <a:gd name="T20" fmla="*/ 194 w 208"/>
                  <a:gd name="T21" fmla="*/ 108 h 538"/>
                  <a:gd name="T22" fmla="*/ 190 w 208"/>
                  <a:gd name="T23" fmla="*/ 100 h 538"/>
                  <a:gd name="T24" fmla="*/ 114 w 208"/>
                  <a:gd name="T25" fmla="*/ 95 h 538"/>
                  <a:gd name="T26" fmla="*/ 10 w 208"/>
                  <a:gd name="T27" fmla="*/ 85 h 538"/>
                  <a:gd name="T28" fmla="*/ 16 w 208"/>
                  <a:gd name="T29" fmla="*/ 37 h 538"/>
                  <a:gd name="T30" fmla="*/ 35 w 208"/>
                  <a:gd name="T31" fmla="*/ 1 h 538"/>
                  <a:gd name="T32" fmla="*/ 32 w 208"/>
                  <a:gd name="T33" fmla="*/ 0 h 538"/>
                  <a:gd name="T34" fmla="*/ 13 w 208"/>
                  <a:gd name="T35" fmla="*/ 35 h 538"/>
                  <a:gd name="T36" fmla="*/ 7 w 208"/>
                  <a:gd name="T37" fmla="*/ 87 h 538"/>
                  <a:gd name="T38" fmla="*/ 114 w 208"/>
                  <a:gd name="T39" fmla="*/ 98 h 538"/>
                  <a:gd name="T40" fmla="*/ 188 w 208"/>
                  <a:gd name="T41" fmla="*/ 102 h 538"/>
                  <a:gd name="T42" fmla="*/ 191 w 208"/>
                  <a:gd name="T43" fmla="*/ 107 h 538"/>
                  <a:gd name="T44" fmla="*/ 184 w 208"/>
                  <a:gd name="T45" fmla="*/ 114 h 538"/>
                  <a:gd name="T46" fmla="*/ 177 w 208"/>
                  <a:gd name="T47" fmla="*/ 121 h 538"/>
                  <a:gd name="T48" fmla="*/ 178 w 208"/>
                  <a:gd name="T49" fmla="*/ 126 h 538"/>
                  <a:gd name="T50" fmla="*/ 201 w 208"/>
                  <a:gd name="T51" fmla="*/ 132 h 538"/>
                  <a:gd name="T52" fmla="*/ 201 w 208"/>
                  <a:gd name="T53" fmla="*/ 133 h 538"/>
                  <a:gd name="T54" fmla="*/ 188 w 208"/>
                  <a:gd name="T55" fmla="*/ 133 h 538"/>
                  <a:gd name="T56" fmla="*/ 186 w 208"/>
                  <a:gd name="T57" fmla="*/ 133 h 538"/>
                  <a:gd name="T58" fmla="*/ 181 w 208"/>
                  <a:gd name="T59" fmla="*/ 140 h 538"/>
                  <a:gd name="T60" fmla="*/ 161 w 208"/>
                  <a:gd name="T61" fmla="*/ 358 h 538"/>
                  <a:gd name="T62" fmla="*/ 147 w 208"/>
                  <a:gd name="T63" fmla="*/ 537 h 538"/>
                  <a:gd name="T64" fmla="*/ 150 w 208"/>
                  <a:gd name="T65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8" h="538">
                    <a:moveTo>
                      <a:pt x="150" y="538"/>
                    </a:moveTo>
                    <a:cubicBezTo>
                      <a:pt x="150" y="536"/>
                      <a:pt x="162" y="427"/>
                      <a:pt x="164" y="358"/>
                    </a:cubicBezTo>
                    <a:cubicBezTo>
                      <a:pt x="166" y="286"/>
                      <a:pt x="178" y="153"/>
                      <a:pt x="184" y="141"/>
                    </a:cubicBezTo>
                    <a:cubicBezTo>
                      <a:pt x="185" y="139"/>
                      <a:pt x="186" y="137"/>
                      <a:pt x="187" y="136"/>
                    </a:cubicBezTo>
                    <a:cubicBezTo>
                      <a:pt x="188" y="137"/>
                      <a:pt x="192" y="139"/>
                      <a:pt x="202" y="135"/>
                    </a:cubicBezTo>
                    <a:cubicBezTo>
                      <a:pt x="207" y="134"/>
                      <a:pt x="208" y="133"/>
                      <a:pt x="208" y="131"/>
                    </a:cubicBezTo>
                    <a:cubicBezTo>
                      <a:pt x="208" y="130"/>
                      <a:pt x="206" y="130"/>
                      <a:pt x="201" y="129"/>
                    </a:cubicBezTo>
                    <a:cubicBezTo>
                      <a:pt x="195" y="129"/>
                      <a:pt x="184" y="129"/>
                      <a:pt x="181" y="124"/>
                    </a:cubicBezTo>
                    <a:cubicBezTo>
                      <a:pt x="180" y="123"/>
                      <a:pt x="180" y="123"/>
                      <a:pt x="180" y="122"/>
                    </a:cubicBezTo>
                    <a:cubicBezTo>
                      <a:pt x="180" y="120"/>
                      <a:pt x="183" y="118"/>
                      <a:pt x="186" y="116"/>
                    </a:cubicBezTo>
                    <a:cubicBezTo>
                      <a:pt x="190" y="114"/>
                      <a:pt x="194" y="111"/>
                      <a:pt x="194" y="108"/>
                    </a:cubicBezTo>
                    <a:cubicBezTo>
                      <a:pt x="194" y="105"/>
                      <a:pt x="193" y="103"/>
                      <a:pt x="190" y="100"/>
                    </a:cubicBezTo>
                    <a:cubicBezTo>
                      <a:pt x="184" y="94"/>
                      <a:pt x="157" y="94"/>
                      <a:pt x="114" y="95"/>
                    </a:cubicBezTo>
                    <a:cubicBezTo>
                      <a:pt x="71" y="95"/>
                      <a:pt x="18" y="95"/>
                      <a:pt x="10" y="85"/>
                    </a:cubicBezTo>
                    <a:cubicBezTo>
                      <a:pt x="4" y="78"/>
                      <a:pt x="6" y="61"/>
                      <a:pt x="16" y="37"/>
                    </a:cubicBezTo>
                    <a:cubicBezTo>
                      <a:pt x="24" y="18"/>
                      <a:pt x="34" y="1"/>
                      <a:pt x="3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22" y="16"/>
                      <a:pt x="13" y="35"/>
                    </a:cubicBezTo>
                    <a:cubicBezTo>
                      <a:pt x="2" y="61"/>
                      <a:pt x="0" y="78"/>
                      <a:pt x="7" y="87"/>
                    </a:cubicBezTo>
                    <a:cubicBezTo>
                      <a:pt x="17" y="98"/>
                      <a:pt x="66" y="98"/>
                      <a:pt x="114" y="98"/>
                    </a:cubicBezTo>
                    <a:cubicBezTo>
                      <a:pt x="148" y="98"/>
                      <a:pt x="182" y="97"/>
                      <a:pt x="188" y="102"/>
                    </a:cubicBezTo>
                    <a:cubicBezTo>
                      <a:pt x="190" y="104"/>
                      <a:pt x="191" y="106"/>
                      <a:pt x="191" y="107"/>
                    </a:cubicBezTo>
                    <a:cubicBezTo>
                      <a:pt x="191" y="110"/>
                      <a:pt x="187" y="112"/>
                      <a:pt x="184" y="114"/>
                    </a:cubicBezTo>
                    <a:cubicBezTo>
                      <a:pt x="181" y="116"/>
                      <a:pt x="177" y="118"/>
                      <a:pt x="177" y="121"/>
                    </a:cubicBezTo>
                    <a:cubicBezTo>
                      <a:pt x="176" y="123"/>
                      <a:pt x="177" y="124"/>
                      <a:pt x="178" y="126"/>
                    </a:cubicBezTo>
                    <a:cubicBezTo>
                      <a:pt x="182" y="132"/>
                      <a:pt x="194" y="132"/>
                      <a:pt x="201" y="132"/>
                    </a:cubicBezTo>
                    <a:cubicBezTo>
                      <a:pt x="201" y="133"/>
                      <a:pt x="201" y="133"/>
                      <a:pt x="201" y="133"/>
                    </a:cubicBezTo>
                    <a:cubicBezTo>
                      <a:pt x="192" y="135"/>
                      <a:pt x="189" y="134"/>
                      <a:pt x="188" y="133"/>
                    </a:cubicBezTo>
                    <a:cubicBezTo>
                      <a:pt x="188" y="133"/>
                      <a:pt x="187" y="133"/>
                      <a:pt x="186" y="133"/>
                    </a:cubicBezTo>
                    <a:cubicBezTo>
                      <a:pt x="185" y="133"/>
                      <a:pt x="184" y="134"/>
                      <a:pt x="181" y="140"/>
                    </a:cubicBezTo>
                    <a:cubicBezTo>
                      <a:pt x="175" y="153"/>
                      <a:pt x="163" y="290"/>
                      <a:pt x="161" y="358"/>
                    </a:cubicBezTo>
                    <a:cubicBezTo>
                      <a:pt x="159" y="427"/>
                      <a:pt x="147" y="536"/>
                      <a:pt x="147" y="537"/>
                    </a:cubicBezTo>
                    <a:lnTo>
                      <a:pt x="150" y="538"/>
                    </a:lnTo>
                    <a:close/>
                  </a:path>
                </a:pathLst>
              </a:custGeom>
              <a:solidFill>
                <a:srgbClr val="5151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9Slide.vn 185">
                <a:extLst>
                  <a:ext uri="{FF2B5EF4-FFF2-40B4-BE49-F238E27FC236}">
                    <a16:creationId xmlns:a16="http://schemas.microsoft.com/office/drawing/2014/main" id="{E2E97CFB-E16A-42E1-A399-F3D041F96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156076" y="5300663"/>
                <a:ext cx="555625" cy="1144588"/>
              </a:xfrm>
              <a:custGeom>
                <a:avLst/>
                <a:gdLst>
                  <a:gd name="T0" fmla="*/ 211 w 223"/>
                  <a:gd name="T1" fmla="*/ 461 h 461"/>
                  <a:gd name="T2" fmla="*/ 211 w 223"/>
                  <a:gd name="T3" fmla="*/ 106 h 461"/>
                  <a:gd name="T4" fmla="*/ 221 w 223"/>
                  <a:gd name="T5" fmla="*/ 38 h 461"/>
                  <a:gd name="T6" fmla="*/ 223 w 223"/>
                  <a:gd name="T7" fmla="*/ 30 h 461"/>
                  <a:gd name="T8" fmla="*/ 222 w 223"/>
                  <a:gd name="T9" fmla="*/ 27 h 461"/>
                  <a:gd name="T10" fmla="*/ 218 w 223"/>
                  <a:gd name="T11" fmla="*/ 25 h 461"/>
                  <a:gd name="T12" fmla="*/ 211 w 223"/>
                  <a:gd name="T13" fmla="*/ 21 h 461"/>
                  <a:gd name="T14" fmla="*/ 213 w 223"/>
                  <a:gd name="T15" fmla="*/ 18 h 461"/>
                  <a:gd name="T16" fmla="*/ 215 w 223"/>
                  <a:gd name="T17" fmla="*/ 15 h 461"/>
                  <a:gd name="T18" fmla="*/ 203 w 223"/>
                  <a:gd name="T19" fmla="*/ 6 h 461"/>
                  <a:gd name="T20" fmla="*/ 93 w 223"/>
                  <a:gd name="T21" fmla="*/ 3 h 461"/>
                  <a:gd name="T22" fmla="*/ 0 w 223"/>
                  <a:gd name="T23" fmla="*/ 10 h 461"/>
                  <a:gd name="T24" fmla="*/ 0 w 223"/>
                  <a:gd name="T25" fmla="*/ 13 h 461"/>
                  <a:gd name="T26" fmla="*/ 93 w 223"/>
                  <a:gd name="T27" fmla="*/ 6 h 461"/>
                  <a:gd name="T28" fmla="*/ 201 w 223"/>
                  <a:gd name="T29" fmla="*/ 9 h 461"/>
                  <a:gd name="T30" fmla="*/ 211 w 223"/>
                  <a:gd name="T31" fmla="*/ 15 h 461"/>
                  <a:gd name="T32" fmla="*/ 211 w 223"/>
                  <a:gd name="T33" fmla="*/ 15 h 461"/>
                  <a:gd name="T34" fmla="*/ 208 w 223"/>
                  <a:gd name="T35" fmla="*/ 22 h 461"/>
                  <a:gd name="T36" fmla="*/ 218 w 223"/>
                  <a:gd name="T37" fmla="*/ 28 h 461"/>
                  <a:gd name="T38" fmla="*/ 220 w 223"/>
                  <a:gd name="T39" fmla="*/ 29 h 461"/>
                  <a:gd name="T40" fmla="*/ 220 w 223"/>
                  <a:gd name="T41" fmla="*/ 29 h 461"/>
                  <a:gd name="T42" fmla="*/ 218 w 223"/>
                  <a:gd name="T43" fmla="*/ 37 h 461"/>
                  <a:gd name="T44" fmla="*/ 208 w 223"/>
                  <a:gd name="T45" fmla="*/ 106 h 461"/>
                  <a:gd name="T46" fmla="*/ 208 w 223"/>
                  <a:gd name="T47" fmla="*/ 461 h 461"/>
                  <a:gd name="T48" fmla="*/ 211 w 223"/>
                  <a:gd name="T49" fmla="*/ 46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3" h="461">
                    <a:moveTo>
                      <a:pt x="211" y="461"/>
                    </a:moveTo>
                    <a:cubicBezTo>
                      <a:pt x="211" y="458"/>
                      <a:pt x="212" y="141"/>
                      <a:pt x="211" y="106"/>
                    </a:cubicBezTo>
                    <a:cubicBezTo>
                      <a:pt x="210" y="79"/>
                      <a:pt x="218" y="51"/>
                      <a:pt x="221" y="38"/>
                    </a:cubicBezTo>
                    <a:cubicBezTo>
                      <a:pt x="222" y="34"/>
                      <a:pt x="223" y="31"/>
                      <a:pt x="223" y="30"/>
                    </a:cubicBezTo>
                    <a:cubicBezTo>
                      <a:pt x="223" y="28"/>
                      <a:pt x="223" y="27"/>
                      <a:pt x="222" y="27"/>
                    </a:cubicBezTo>
                    <a:cubicBezTo>
                      <a:pt x="221" y="25"/>
                      <a:pt x="219" y="25"/>
                      <a:pt x="218" y="25"/>
                    </a:cubicBezTo>
                    <a:cubicBezTo>
                      <a:pt x="215" y="25"/>
                      <a:pt x="212" y="25"/>
                      <a:pt x="211" y="21"/>
                    </a:cubicBezTo>
                    <a:cubicBezTo>
                      <a:pt x="210" y="19"/>
                      <a:pt x="211" y="19"/>
                      <a:pt x="213" y="18"/>
                    </a:cubicBezTo>
                    <a:cubicBezTo>
                      <a:pt x="213" y="18"/>
                      <a:pt x="215" y="17"/>
                      <a:pt x="215" y="15"/>
                    </a:cubicBezTo>
                    <a:cubicBezTo>
                      <a:pt x="215" y="13"/>
                      <a:pt x="213" y="12"/>
                      <a:pt x="203" y="6"/>
                    </a:cubicBezTo>
                    <a:cubicBezTo>
                      <a:pt x="194" y="1"/>
                      <a:pt x="157" y="0"/>
                      <a:pt x="93" y="3"/>
                    </a:cubicBezTo>
                    <a:cubicBezTo>
                      <a:pt x="46" y="6"/>
                      <a:pt x="0" y="10"/>
                      <a:pt x="0" y="1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46" y="9"/>
                      <a:pt x="93" y="6"/>
                    </a:cubicBezTo>
                    <a:cubicBezTo>
                      <a:pt x="172" y="2"/>
                      <a:pt x="195" y="5"/>
                      <a:pt x="201" y="9"/>
                    </a:cubicBezTo>
                    <a:cubicBezTo>
                      <a:pt x="208" y="13"/>
                      <a:pt x="210" y="14"/>
                      <a:pt x="211" y="15"/>
                    </a:cubicBezTo>
                    <a:cubicBezTo>
                      <a:pt x="211" y="15"/>
                      <a:pt x="211" y="15"/>
                      <a:pt x="211" y="15"/>
                    </a:cubicBezTo>
                    <a:cubicBezTo>
                      <a:pt x="210" y="16"/>
                      <a:pt x="207" y="18"/>
                      <a:pt x="208" y="22"/>
                    </a:cubicBezTo>
                    <a:cubicBezTo>
                      <a:pt x="210" y="28"/>
                      <a:pt x="215" y="28"/>
                      <a:pt x="218" y="28"/>
                    </a:cubicBezTo>
                    <a:cubicBezTo>
                      <a:pt x="218" y="28"/>
                      <a:pt x="220" y="28"/>
                      <a:pt x="220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31"/>
                      <a:pt x="219" y="34"/>
                      <a:pt x="218" y="37"/>
                    </a:cubicBezTo>
                    <a:cubicBezTo>
                      <a:pt x="214" y="51"/>
                      <a:pt x="207" y="78"/>
                      <a:pt x="208" y="106"/>
                    </a:cubicBezTo>
                    <a:cubicBezTo>
                      <a:pt x="209" y="141"/>
                      <a:pt x="208" y="458"/>
                      <a:pt x="208" y="461"/>
                    </a:cubicBezTo>
                    <a:lnTo>
                      <a:pt x="211" y="461"/>
                    </a:lnTo>
                    <a:close/>
                  </a:path>
                </a:pathLst>
              </a:custGeom>
              <a:solidFill>
                <a:srgbClr val="5151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9Slide.vn 186">
                <a:extLst>
                  <a:ext uri="{FF2B5EF4-FFF2-40B4-BE49-F238E27FC236}">
                    <a16:creationId xmlns:a16="http://schemas.microsoft.com/office/drawing/2014/main" id="{354E8375-E34A-4CF6-B42E-C8D8293C38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36951" y="5129213"/>
                <a:ext cx="206375" cy="128588"/>
              </a:xfrm>
              <a:custGeom>
                <a:avLst/>
                <a:gdLst>
                  <a:gd name="T0" fmla="*/ 17 w 83"/>
                  <a:gd name="T1" fmla="*/ 48 h 52"/>
                  <a:gd name="T2" fmla="*/ 40 w 83"/>
                  <a:gd name="T3" fmla="*/ 41 h 52"/>
                  <a:gd name="T4" fmla="*/ 83 w 83"/>
                  <a:gd name="T5" fmla="*/ 1 h 52"/>
                  <a:gd name="T6" fmla="*/ 80 w 83"/>
                  <a:gd name="T7" fmla="*/ 0 h 52"/>
                  <a:gd name="T8" fmla="*/ 39 w 83"/>
                  <a:gd name="T9" fmla="*/ 38 h 52"/>
                  <a:gd name="T10" fmla="*/ 2 w 83"/>
                  <a:gd name="T11" fmla="*/ 40 h 52"/>
                  <a:gd name="T12" fmla="*/ 0 w 83"/>
                  <a:gd name="T13" fmla="*/ 42 h 52"/>
                  <a:gd name="T14" fmla="*/ 10 w 83"/>
                  <a:gd name="T15" fmla="*/ 47 h 52"/>
                  <a:gd name="T16" fmla="*/ 17 w 83"/>
                  <a:gd name="T17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52">
                    <a:moveTo>
                      <a:pt x="17" y="48"/>
                    </a:moveTo>
                    <a:cubicBezTo>
                      <a:pt x="23" y="48"/>
                      <a:pt x="31" y="46"/>
                      <a:pt x="40" y="41"/>
                    </a:cubicBezTo>
                    <a:cubicBezTo>
                      <a:pt x="67" y="27"/>
                      <a:pt x="83" y="2"/>
                      <a:pt x="83" y="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64" y="25"/>
                      <a:pt x="39" y="38"/>
                    </a:cubicBezTo>
                    <a:cubicBezTo>
                      <a:pt x="14" y="52"/>
                      <a:pt x="2" y="40"/>
                      <a:pt x="2" y="4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3" y="45"/>
                      <a:pt x="10" y="47"/>
                    </a:cubicBezTo>
                    <a:cubicBezTo>
                      <a:pt x="12" y="48"/>
                      <a:pt x="14" y="48"/>
                      <a:pt x="17" y="48"/>
                    </a:cubicBezTo>
                    <a:close/>
                  </a:path>
                </a:pathLst>
              </a:custGeom>
              <a:solidFill>
                <a:srgbClr val="5151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9Slide.vn 187">
                <a:extLst>
                  <a:ext uri="{FF2B5EF4-FFF2-40B4-BE49-F238E27FC236}">
                    <a16:creationId xmlns:a16="http://schemas.microsoft.com/office/drawing/2014/main" id="{E1D517A7-D0A8-4AE6-B049-D278C86023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57626" y="4419601"/>
                <a:ext cx="236538" cy="350838"/>
              </a:xfrm>
              <a:custGeom>
                <a:avLst/>
                <a:gdLst>
                  <a:gd name="T0" fmla="*/ 149 w 149"/>
                  <a:gd name="T1" fmla="*/ 218 h 221"/>
                  <a:gd name="T2" fmla="*/ 143 w 149"/>
                  <a:gd name="T3" fmla="*/ 0 h 221"/>
                  <a:gd name="T4" fmla="*/ 0 w 149"/>
                  <a:gd name="T5" fmla="*/ 0 h 221"/>
                  <a:gd name="T6" fmla="*/ 17 w 149"/>
                  <a:gd name="T7" fmla="*/ 221 h 221"/>
                  <a:gd name="T8" fmla="*/ 149 w 149"/>
                  <a:gd name="T9" fmla="*/ 21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221">
                    <a:moveTo>
                      <a:pt x="149" y="218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17" y="221"/>
                    </a:lnTo>
                    <a:lnTo>
                      <a:pt x="149" y="218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9Slide.vn 188">
                <a:extLst>
                  <a:ext uri="{FF2B5EF4-FFF2-40B4-BE49-F238E27FC236}">
                    <a16:creationId xmlns:a16="http://schemas.microsoft.com/office/drawing/2014/main" id="{2773BF4C-8A80-410D-B01F-B0302EA112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95726" y="4443413"/>
                <a:ext cx="180975" cy="309563"/>
              </a:xfrm>
              <a:custGeom>
                <a:avLst/>
                <a:gdLst>
                  <a:gd name="T0" fmla="*/ 109 w 114"/>
                  <a:gd name="T1" fmla="*/ 0 h 195"/>
                  <a:gd name="T2" fmla="*/ 0 w 114"/>
                  <a:gd name="T3" fmla="*/ 0 h 195"/>
                  <a:gd name="T4" fmla="*/ 6 w 114"/>
                  <a:gd name="T5" fmla="*/ 195 h 195"/>
                  <a:gd name="T6" fmla="*/ 114 w 114"/>
                  <a:gd name="T7" fmla="*/ 194 h 195"/>
                  <a:gd name="T8" fmla="*/ 109 w 114"/>
                  <a:gd name="T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95">
                    <a:moveTo>
                      <a:pt x="109" y="0"/>
                    </a:moveTo>
                    <a:lnTo>
                      <a:pt x="0" y="0"/>
                    </a:lnTo>
                    <a:lnTo>
                      <a:pt x="6" y="195"/>
                    </a:lnTo>
                    <a:lnTo>
                      <a:pt x="114" y="194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383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9Slide.vn 189">
                <a:extLst>
                  <a:ext uri="{FF2B5EF4-FFF2-40B4-BE49-F238E27FC236}">
                    <a16:creationId xmlns:a16="http://schemas.microsoft.com/office/drawing/2014/main" id="{2F209F82-0BE3-43B1-922E-2C1861BBC7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81426" y="4502151"/>
                <a:ext cx="276225" cy="254000"/>
              </a:xfrm>
              <a:custGeom>
                <a:avLst/>
                <a:gdLst>
                  <a:gd name="T0" fmla="*/ 0 w 111"/>
                  <a:gd name="T1" fmla="*/ 56 h 102"/>
                  <a:gd name="T2" fmla="*/ 88 w 111"/>
                  <a:gd name="T3" fmla="*/ 13 h 102"/>
                  <a:gd name="T4" fmla="*/ 67 w 111"/>
                  <a:gd name="T5" fmla="*/ 93 h 102"/>
                  <a:gd name="T6" fmla="*/ 20 w 111"/>
                  <a:gd name="T7" fmla="*/ 99 h 102"/>
                  <a:gd name="T8" fmla="*/ 0 w 111"/>
                  <a:gd name="T9" fmla="*/ 5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02">
                    <a:moveTo>
                      <a:pt x="0" y="56"/>
                    </a:moveTo>
                    <a:cubicBezTo>
                      <a:pt x="0" y="56"/>
                      <a:pt x="73" y="0"/>
                      <a:pt x="88" y="13"/>
                    </a:cubicBezTo>
                    <a:cubicBezTo>
                      <a:pt x="103" y="27"/>
                      <a:pt x="111" y="85"/>
                      <a:pt x="67" y="93"/>
                    </a:cubicBezTo>
                    <a:cubicBezTo>
                      <a:pt x="23" y="102"/>
                      <a:pt x="20" y="99"/>
                      <a:pt x="20" y="99"/>
                    </a:cubicBez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9Slide.vn 190">
                <a:extLst>
                  <a:ext uri="{FF2B5EF4-FFF2-40B4-BE49-F238E27FC236}">
                    <a16:creationId xmlns:a16="http://schemas.microsoft.com/office/drawing/2014/main" id="{35830091-B99A-4D8E-86EF-36D88A875F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16351" y="4554538"/>
                <a:ext cx="206375" cy="161925"/>
              </a:xfrm>
              <a:custGeom>
                <a:avLst/>
                <a:gdLst>
                  <a:gd name="T0" fmla="*/ 0 w 83"/>
                  <a:gd name="T1" fmla="*/ 34 h 65"/>
                  <a:gd name="T2" fmla="*/ 65 w 83"/>
                  <a:gd name="T3" fmla="*/ 1 h 65"/>
                  <a:gd name="T4" fmla="*/ 72 w 83"/>
                  <a:gd name="T5" fmla="*/ 49 h 65"/>
                  <a:gd name="T6" fmla="*/ 6 w 83"/>
                  <a:gd name="T7" fmla="*/ 65 h 65"/>
                  <a:gd name="T8" fmla="*/ 0 w 83"/>
                  <a:gd name="T9" fmla="*/ 3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65">
                    <a:moveTo>
                      <a:pt x="0" y="34"/>
                    </a:moveTo>
                    <a:cubicBezTo>
                      <a:pt x="0" y="34"/>
                      <a:pt x="55" y="0"/>
                      <a:pt x="65" y="1"/>
                    </a:cubicBezTo>
                    <a:cubicBezTo>
                      <a:pt x="74" y="1"/>
                      <a:pt x="83" y="34"/>
                      <a:pt x="72" y="49"/>
                    </a:cubicBezTo>
                    <a:cubicBezTo>
                      <a:pt x="61" y="64"/>
                      <a:pt x="6" y="65"/>
                      <a:pt x="6" y="65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FFD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9Slide.vn 191">
                <a:extLst>
                  <a:ext uri="{FF2B5EF4-FFF2-40B4-BE49-F238E27FC236}">
                    <a16:creationId xmlns:a16="http://schemas.microsoft.com/office/drawing/2014/main" id="{3DEA48D4-7AF2-456F-AF9E-AA22BF6571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35463" y="4524375"/>
                <a:ext cx="862013" cy="460375"/>
              </a:xfrm>
              <a:custGeom>
                <a:avLst/>
                <a:gdLst>
                  <a:gd name="T0" fmla="*/ 0 w 543"/>
                  <a:gd name="T1" fmla="*/ 290 h 290"/>
                  <a:gd name="T2" fmla="*/ 177 w 543"/>
                  <a:gd name="T3" fmla="*/ 3 h 290"/>
                  <a:gd name="T4" fmla="*/ 543 w 543"/>
                  <a:gd name="T5" fmla="*/ 0 h 290"/>
                  <a:gd name="T6" fmla="*/ 400 w 543"/>
                  <a:gd name="T7" fmla="*/ 290 h 290"/>
                  <a:gd name="T8" fmla="*/ 0 w 543"/>
                  <a:gd name="T9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3" h="290">
                    <a:moveTo>
                      <a:pt x="0" y="290"/>
                    </a:moveTo>
                    <a:lnTo>
                      <a:pt x="177" y="3"/>
                    </a:lnTo>
                    <a:lnTo>
                      <a:pt x="543" y="0"/>
                    </a:lnTo>
                    <a:lnTo>
                      <a:pt x="400" y="290"/>
                    </a:lnTo>
                    <a:lnTo>
                      <a:pt x="0" y="29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9Slide.vn 192">
                <a:extLst>
                  <a:ext uri="{FF2B5EF4-FFF2-40B4-BE49-F238E27FC236}">
                    <a16:creationId xmlns:a16="http://schemas.microsoft.com/office/drawing/2014/main" id="{94729C7F-78D5-483C-B9A2-3626DEEF8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05251" y="4951413"/>
                <a:ext cx="530225" cy="33338"/>
              </a:xfrm>
              <a:custGeom>
                <a:avLst/>
                <a:gdLst>
                  <a:gd name="T0" fmla="*/ 334 w 334"/>
                  <a:gd name="T1" fmla="*/ 7 h 21"/>
                  <a:gd name="T2" fmla="*/ 3 w 334"/>
                  <a:gd name="T3" fmla="*/ 0 h 21"/>
                  <a:gd name="T4" fmla="*/ 0 w 334"/>
                  <a:gd name="T5" fmla="*/ 21 h 21"/>
                  <a:gd name="T6" fmla="*/ 318 w 334"/>
                  <a:gd name="T7" fmla="*/ 21 h 21"/>
                  <a:gd name="T8" fmla="*/ 334 w 334"/>
                  <a:gd name="T9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21">
                    <a:moveTo>
                      <a:pt x="334" y="7"/>
                    </a:moveTo>
                    <a:lnTo>
                      <a:pt x="3" y="0"/>
                    </a:lnTo>
                    <a:lnTo>
                      <a:pt x="0" y="21"/>
                    </a:lnTo>
                    <a:lnTo>
                      <a:pt x="318" y="21"/>
                    </a:lnTo>
                    <a:lnTo>
                      <a:pt x="334" y="7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EAC3256-4AFA-4C01-9FE7-B176A2874E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5763" y="3411538"/>
              <a:ext cx="1709738" cy="3265488"/>
              <a:chOff x="6735763" y="3411538"/>
              <a:chExt cx="1709738" cy="3265488"/>
            </a:xfrm>
          </p:grpSpPr>
          <p:sp>
            <p:nvSpPr>
              <p:cNvPr id="121" name="9Slide.vn 193">
                <a:extLst>
                  <a:ext uri="{FF2B5EF4-FFF2-40B4-BE49-F238E27FC236}">
                    <a16:creationId xmlns:a16="http://schemas.microsoft.com/office/drawing/2014/main" id="{2FE23622-1D00-4E51-9669-905D627D70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64363" y="4814888"/>
                <a:ext cx="814388" cy="144463"/>
              </a:xfrm>
              <a:custGeom>
                <a:avLst/>
                <a:gdLst>
                  <a:gd name="T0" fmla="*/ 327 w 327"/>
                  <a:gd name="T1" fmla="*/ 10 h 58"/>
                  <a:gd name="T2" fmla="*/ 77 w 327"/>
                  <a:gd name="T3" fmla="*/ 1 h 58"/>
                  <a:gd name="T4" fmla="*/ 6 w 327"/>
                  <a:gd name="T5" fmla="*/ 45 h 58"/>
                  <a:gd name="T6" fmla="*/ 320 w 327"/>
                  <a:gd name="T7" fmla="*/ 58 h 58"/>
                  <a:gd name="T8" fmla="*/ 327 w 327"/>
                  <a:gd name="T9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58">
                    <a:moveTo>
                      <a:pt x="327" y="10"/>
                    </a:moveTo>
                    <a:cubicBezTo>
                      <a:pt x="327" y="10"/>
                      <a:pt x="132" y="0"/>
                      <a:pt x="77" y="1"/>
                    </a:cubicBezTo>
                    <a:cubicBezTo>
                      <a:pt x="22" y="2"/>
                      <a:pt x="0" y="37"/>
                      <a:pt x="6" y="45"/>
                    </a:cubicBezTo>
                    <a:cubicBezTo>
                      <a:pt x="13" y="53"/>
                      <a:pt x="320" y="58"/>
                      <a:pt x="320" y="58"/>
                    </a:cubicBezTo>
                    <a:lnTo>
                      <a:pt x="327" y="10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9Slide.vn 194">
                <a:extLst>
                  <a:ext uri="{FF2B5EF4-FFF2-40B4-BE49-F238E27FC236}">
                    <a16:creationId xmlns:a16="http://schemas.microsoft.com/office/drawing/2014/main" id="{8BB3CF33-8215-4E5E-BD1C-728594747E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21601" y="4502151"/>
                <a:ext cx="152400" cy="514350"/>
              </a:xfrm>
              <a:custGeom>
                <a:avLst/>
                <a:gdLst>
                  <a:gd name="T0" fmla="*/ 48 w 96"/>
                  <a:gd name="T1" fmla="*/ 0 h 324"/>
                  <a:gd name="T2" fmla="*/ 0 w 96"/>
                  <a:gd name="T3" fmla="*/ 324 h 324"/>
                  <a:gd name="T4" fmla="*/ 52 w 96"/>
                  <a:gd name="T5" fmla="*/ 318 h 324"/>
                  <a:gd name="T6" fmla="*/ 96 w 96"/>
                  <a:gd name="T7" fmla="*/ 138 h 324"/>
                  <a:gd name="T8" fmla="*/ 48 w 96"/>
                  <a:gd name="T9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24">
                    <a:moveTo>
                      <a:pt x="48" y="0"/>
                    </a:moveTo>
                    <a:lnTo>
                      <a:pt x="0" y="324"/>
                    </a:lnTo>
                    <a:lnTo>
                      <a:pt x="52" y="318"/>
                    </a:lnTo>
                    <a:lnTo>
                      <a:pt x="96" y="13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9Slide.vn 195">
                <a:extLst>
                  <a:ext uri="{FF2B5EF4-FFF2-40B4-BE49-F238E27FC236}">
                    <a16:creationId xmlns:a16="http://schemas.microsoft.com/office/drawing/2014/main" id="{3A5C98A7-BB56-4D6F-B40F-3981A12AE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61288" y="4686301"/>
                <a:ext cx="100013" cy="176213"/>
              </a:xfrm>
              <a:custGeom>
                <a:avLst/>
                <a:gdLst>
                  <a:gd name="T0" fmla="*/ 0 w 40"/>
                  <a:gd name="T1" fmla="*/ 16 h 71"/>
                  <a:gd name="T2" fmla="*/ 18 w 40"/>
                  <a:gd name="T3" fmla="*/ 37 h 71"/>
                  <a:gd name="T4" fmla="*/ 32 w 40"/>
                  <a:gd name="T5" fmla="*/ 71 h 71"/>
                  <a:gd name="T6" fmla="*/ 40 w 40"/>
                  <a:gd name="T7" fmla="*/ 39 h 71"/>
                  <a:gd name="T8" fmla="*/ 24 w 40"/>
                  <a:gd name="T9" fmla="*/ 9 h 71"/>
                  <a:gd name="T10" fmla="*/ 3 w 40"/>
                  <a:gd name="T11" fmla="*/ 0 h 71"/>
                  <a:gd name="T12" fmla="*/ 0 w 40"/>
                  <a:gd name="T13" fmla="*/ 1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71">
                    <a:moveTo>
                      <a:pt x="0" y="16"/>
                    </a:moveTo>
                    <a:cubicBezTo>
                      <a:pt x="0" y="16"/>
                      <a:pt x="11" y="26"/>
                      <a:pt x="18" y="37"/>
                    </a:cubicBezTo>
                    <a:cubicBezTo>
                      <a:pt x="24" y="49"/>
                      <a:pt x="32" y="71"/>
                      <a:pt x="32" y="71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25" y="9"/>
                      <a:pt x="24" y="9"/>
                    </a:cubicBezTo>
                    <a:cubicBezTo>
                      <a:pt x="23" y="8"/>
                      <a:pt x="3" y="0"/>
                      <a:pt x="3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09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9Slide.vn 196">
                <a:extLst>
                  <a:ext uri="{FF2B5EF4-FFF2-40B4-BE49-F238E27FC236}">
                    <a16:creationId xmlns:a16="http://schemas.microsoft.com/office/drawing/2014/main" id="{CB3CAE31-96DA-4BDA-86DF-CC887C3EBA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20038" y="3921126"/>
                <a:ext cx="165100" cy="352425"/>
              </a:xfrm>
              <a:custGeom>
                <a:avLst/>
                <a:gdLst>
                  <a:gd name="T0" fmla="*/ 66 w 66"/>
                  <a:gd name="T1" fmla="*/ 0 h 142"/>
                  <a:gd name="T2" fmla="*/ 66 w 66"/>
                  <a:gd name="T3" fmla="*/ 108 h 142"/>
                  <a:gd name="T4" fmla="*/ 34 w 66"/>
                  <a:gd name="T5" fmla="*/ 141 h 142"/>
                  <a:gd name="T6" fmla="*/ 8 w 66"/>
                  <a:gd name="T7" fmla="*/ 106 h 142"/>
                  <a:gd name="T8" fmla="*/ 0 w 66"/>
                  <a:gd name="T9" fmla="*/ 65 h 142"/>
                  <a:gd name="T10" fmla="*/ 66 w 66"/>
                  <a:gd name="T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142">
                    <a:moveTo>
                      <a:pt x="66" y="0"/>
                    </a:moveTo>
                    <a:cubicBezTo>
                      <a:pt x="66" y="108"/>
                      <a:pt x="66" y="108"/>
                      <a:pt x="66" y="108"/>
                    </a:cubicBezTo>
                    <a:cubicBezTo>
                      <a:pt x="66" y="108"/>
                      <a:pt x="57" y="141"/>
                      <a:pt x="34" y="141"/>
                    </a:cubicBezTo>
                    <a:cubicBezTo>
                      <a:pt x="11" y="142"/>
                      <a:pt x="8" y="106"/>
                      <a:pt x="8" y="106"/>
                    </a:cubicBezTo>
                    <a:cubicBezTo>
                      <a:pt x="0" y="65"/>
                      <a:pt x="0" y="65"/>
                      <a:pt x="0" y="65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9Slide.vn 197">
                <a:extLst>
                  <a:ext uri="{FF2B5EF4-FFF2-40B4-BE49-F238E27FC236}">
                    <a16:creationId xmlns:a16="http://schemas.microsoft.com/office/drawing/2014/main" id="{DDAD00BE-DEDD-4EB7-B97B-1BE98BE4AF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27976" y="4014788"/>
                <a:ext cx="106363" cy="125413"/>
              </a:xfrm>
              <a:custGeom>
                <a:avLst/>
                <a:gdLst>
                  <a:gd name="T0" fmla="*/ 0 w 43"/>
                  <a:gd name="T1" fmla="*/ 41 h 50"/>
                  <a:gd name="T2" fmla="*/ 43 w 43"/>
                  <a:gd name="T3" fmla="*/ 0 h 50"/>
                  <a:gd name="T4" fmla="*/ 23 w 43"/>
                  <a:gd name="T5" fmla="*/ 35 h 50"/>
                  <a:gd name="T6" fmla="*/ 1 w 43"/>
                  <a:gd name="T7" fmla="*/ 50 h 50"/>
                  <a:gd name="T8" fmla="*/ 0 w 43"/>
                  <a:gd name="T9" fmla="*/ 4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50">
                    <a:moveTo>
                      <a:pt x="0" y="41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33" y="24"/>
                      <a:pt x="23" y="35"/>
                    </a:cubicBezTo>
                    <a:cubicBezTo>
                      <a:pt x="12" y="46"/>
                      <a:pt x="1" y="50"/>
                      <a:pt x="1" y="5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09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9Slide.vn 198">
                <a:extLst>
                  <a:ext uri="{FF2B5EF4-FFF2-40B4-BE49-F238E27FC236}">
                    <a16:creationId xmlns:a16="http://schemas.microsoft.com/office/drawing/2014/main" id="{A380B2B8-2EAC-43D6-AD0F-1122352CAA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29538" y="3517901"/>
                <a:ext cx="434975" cy="627063"/>
              </a:xfrm>
              <a:custGeom>
                <a:avLst/>
                <a:gdLst>
                  <a:gd name="T0" fmla="*/ 105 w 175"/>
                  <a:gd name="T1" fmla="*/ 7 h 252"/>
                  <a:gd name="T2" fmla="*/ 164 w 175"/>
                  <a:gd name="T3" fmla="*/ 96 h 252"/>
                  <a:gd name="T4" fmla="*/ 166 w 175"/>
                  <a:gd name="T5" fmla="*/ 158 h 252"/>
                  <a:gd name="T6" fmla="*/ 142 w 175"/>
                  <a:gd name="T7" fmla="*/ 172 h 252"/>
                  <a:gd name="T8" fmla="*/ 66 w 175"/>
                  <a:gd name="T9" fmla="*/ 246 h 252"/>
                  <a:gd name="T10" fmla="*/ 1 w 175"/>
                  <a:gd name="T11" fmla="*/ 99 h 252"/>
                  <a:gd name="T12" fmla="*/ 105 w 175"/>
                  <a:gd name="T13" fmla="*/ 7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252">
                    <a:moveTo>
                      <a:pt x="105" y="7"/>
                    </a:moveTo>
                    <a:cubicBezTo>
                      <a:pt x="105" y="7"/>
                      <a:pt x="163" y="44"/>
                      <a:pt x="164" y="96"/>
                    </a:cubicBezTo>
                    <a:cubicBezTo>
                      <a:pt x="165" y="112"/>
                      <a:pt x="175" y="138"/>
                      <a:pt x="166" y="158"/>
                    </a:cubicBezTo>
                    <a:cubicBezTo>
                      <a:pt x="163" y="164"/>
                      <a:pt x="145" y="166"/>
                      <a:pt x="142" y="172"/>
                    </a:cubicBezTo>
                    <a:cubicBezTo>
                      <a:pt x="122" y="209"/>
                      <a:pt x="92" y="242"/>
                      <a:pt x="66" y="246"/>
                    </a:cubicBezTo>
                    <a:cubicBezTo>
                      <a:pt x="21" y="252"/>
                      <a:pt x="3" y="159"/>
                      <a:pt x="1" y="99"/>
                    </a:cubicBezTo>
                    <a:cubicBezTo>
                      <a:pt x="0" y="40"/>
                      <a:pt x="39" y="0"/>
                      <a:pt x="105" y="7"/>
                    </a:cubicBez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9Slide.vn 199">
                <a:extLst>
                  <a:ext uri="{FF2B5EF4-FFF2-40B4-BE49-F238E27FC236}">
                    <a16:creationId xmlns:a16="http://schemas.microsoft.com/office/drawing/2014/main" id="{4254D262-FC9C-4391-ABFE-A95517B8EC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12076" y="3411538"/>
                <a:ext cx="623888" cy="646113"/>
              </a:xfrm>
              <a:custGeom>
                <a:avLst/>
                <a:gdLst>
                  <a:gd name="T0" fmla="*/ 9 w 251"/>
                  <a:gd name="T1" fmla="*/ 123 h 260"/>
                  <a:gd name="T2" fmla="*/ 20 w 251"/>
                  <a:gd name="T3" fmla="*/ 55 h 260"/>
                  <a:gd name="T4" fmla="*/ 177 w 251"/>
                  <a:gd name="T5" fmla="*/ 41 h 260"/>
                  <a:gd name="T6" fmla="*/ 228 w 251"/>
                  <a:gd name="T7" fmla="*/ 208 h 260"/>
                  <a:gd name="T8" fmla="*/ 148 w 251"/>
                  <a:gd name="T9" fmla="*/ 250 h 260"/>
                  <a:gd name="T10" fmla="*/ 150 w 251"/>
                  <a:gd name="T11" fmla="*/ 214 h 260"/>
                  <a:gd name="T12" fmla="*/ 157 w 251"/>
                  <a:gd name="T13" fmla="*/ 154 h 260"/>
                  <a:gd name="T14" fmla="*/ 137 w 251"/>
                  <a:gd name="T15" fmla="*/ 163 h 260"/>
                  <a:gd name="T16" fmla="*/ 125 w 251"/>
                  <a:gd name="T17" fmla="*/ 86 h 260"/>
                  <a:gd name="T18" fmla="*/ 35 w 251"/>
                  <a:gd name="T19" fmla="*/ 76 h 260"/>
                  <a:gd name="T20" fmla="*/ 9 w 251"/>
                  <a:gd name="T21" fmla="*/ 12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1" h="260">
                    <a:moveTo>
                      <a:pt x="9" y="123"/>
                    </a:moveTo>
                    <a:cubicBezTo>
                      <a:pt x="9" y="123"/>
                      <a:pt x="0" y="78"/>
                      <a:pt x="20" y="55"/>
                    </a:cubicBezTo>
                    <a:cubicBezTo>
                      <a:pt x="40" y="31"/>
                      <a:pt x="116" y="0"/>
                      <a:pt x="177" y="41"/>
                    </a:cubicBezTo>
                    <a:cubicBezTo>
                      <a:pt x="194" y="53"/>
                      <a:pt x="251" y="140"/>
                      <a:pt x="228" y="208"/>
                    </a:cubicBezTo>
                    <a:cubicBezTo>
                      <a:pt x="210" y="260"/>
                      <a:pt x="148" y="250"/>
                      <a:pt x="148" y="250"/>
                    </a:cubicBezTo>
                    <a:cubicBezTo>
                      <a:pt x="148" y="250"/>
                      <a:pt x="147" y="228"/>
                      <a:pt x="150" y="214"/>
                    </a:cubicBezTo>
                    <a:cubicBezTo>
                      <a:pt x="178" y="189"/>
                      <a:pt x="164" y="156"/>
                      <a:pt x="157" y="154"/>
                    </a:cubicBezTo>
                    <a:cubicBezTo>
                      <a:pt x="146" y="150"/>
                      <a:pt x="140" y="161"/>
                      <a:pt x="137" y="163"/>
                    </a:cubicBezTo>
                    <a:cubicBezTo>
                      <a:pt x="133" y="164"/>
                      <a:pt x="150" y="106"/>
                      <a:pt x="125" y="86"/>
                    </a:cubicBezTo>
                    <a:cubicBezTo>
                      <a:pt x="101" y="65"/>
                      <a:pt x="56" y="62"/>
                      <a:pt x="35" y="76"/>
                    </a:cubicBezTo>
                    <a:cubicBezTo>
                      <a:pt x="13" y="90"/>
                      <a:pt x="9" y="123"/>
                      <a:pt x="9" y="123"/>
                    </a:cubicBez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9Slide.vn 200">
                <a:extLst>
                  <a:ext uri="{FF2B5EF4-FFF2-40B4-BE49-F238E27FC236}">
                    <a16:creationId xmlns:a16="http://schemas.microsoft.com/office/drawing/2014/main" id="{D9DBB724-2870-44D4-97EE-3AC0234BF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48526" y="6383338"/>
                <a:ext cx="117475" cy="211138"/>
              </a:xfrm>
              <a:custGeom>
                <a:avLst/>
                <a:gdLst>
                  <a:gd name="T0" fmla="*/ 64 w 74"/>
                  <a:gd name="T1" fmla="*/ 0 h 133"/>
                  <a:gd name="T2" fmla="*/ 74 w 74"/>
                  <a:gd name="T3" fmla="*/ 122 h 133"/>
                  <a:gd name="T4" fmla="*/ 19 w 74"/>
                  <a:gd name="T5" fmla="*/ 133 h 133"/>
                  <a:gd name="T6" fmla="*/ 0 w 74"/>
                  <a:gd name="T7" fmla="*/ 6 h 133"/>
                  <a:gd name="T8" fmla="*/ 64 w 74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33">
                    <a:moveTo>
                      <a:pt x="64" y="0"/>
                    </a:moveTo>
                    <a:lnTo>
                      <a:pt x="74" y="122"/>
                    </a:lnTo>
                    <a:lnTo>
                      <a:pt x="19" y="133"/>
                    </a:lnTo>
                    <a:lnTo>
                      <a:pt x="0" y="6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9Slide.vn 201">
                <a:extLst>
                  <a:ext uri="{FF2B5EF4-FFF2-40B4-BE49-F238E27FC236}">
                    <a16:creationId xmlns:a16="http://schemas.microsoft.com/office/drawing/2014/main" id="{FE8D9455-E54E-4E90-AC8E-F43BAC40EE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81888" y="6397626"/>
                <a:ext cx="114300" cy="209550"/>
              </a:xfrm>
              <a:custGeom>
                <a:avLst/>
                <a:gdLst>
                  <a:gd name="T0" fmla="*/ 65 w 72"/>
                  <a:gd name="T1" fmla="*/ 0 h 132"/>
                  <a:gd name="T2" fmla="*/ 72 w 72"/>
                  <a:gd name="T3" fmla="*/ 121 h 132"/>
                  <a:gd name="T4" fmla="*/ 18 w 72"/>
                  <a:gd name="T5" fmla="*/ 132 h 132"/>
                  <a:gd name="T6" fmla="*/ 0 w 72"/>
                  <a:gd name="T7" fmla="*/ 7 h 132"/>
                  <a:gd name="T8" fmla="*/ 65 w 72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32">
                    <a:moveTo>
                      <a:pt x="65" y="0"/>
                    </a:moveTo>
                    <a:lnTo>
                      <a:pt x="72" y="121"/>
                    </a:lnTo>
                    <a:lnTo>
                      <a:pt x="18" y="132"/>
                    </a:lnTo>
                    <a:lnTo>
                      <a:pt x="0" y="7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9Slide.vn 202">
                <a:extLst>
                  <a:ext uri="{FF2B5EF4-FFF2-40B4-BE49-F238E27FC236}">
                    <a16:creationId xmlns:a16="http://schemas.microsoft.com/office/drawing/2014/main" id="{D6E8EAA8-56DF-4B76-82B0-A239DB0AD9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51676" y="6572251"/>
                <a:ext cx="338138" cy="88900"/>
              </a:xfrm>
              <a:custGeom>
                <a:avLst/>
                <a:gdLst>
                  <a:gd name="T0" fmla="*/ 128 w 136"/>
                  <a:gd name="T1" fmla="*/ 0 h 36"/>
                  <a:gd name="T2" fmla="*/ 128 w 136"/>
                  <a:gd name="T3" fmla="*/ 30 h 36"/>
                  <a:gd name="T4" fmla="*/ 0 w 136"/>
                  <a:gd name="T5" fmla="*/ 36 h 36"/>
                  <a:gd name="T6" fmla="*/ 19 w 136"/>
                  <a:gd name="T7" fmla="*/ 18 h 36"/>
                  <a:gd name="T8" fmla="*/ 90 w 136"/>
                  <a:gd name="T9" fmla="*/ 2 h 36"/>
                  <a:gd name="T10" fmla="*/ 128 w 136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36">
                    <a:moveTo>
                      <a:pt x="128" y="0"/>
                    </a:moveTo>
                    <a:cubicBezTo>
                      <a:pt x="128" y="0"/>
                      <a:pt x="136" y="24"/>
                      <a:pt x="128" y="30"/>
                    </a:cubicBezTo>
                    <a:cubicBezTo>
                      <a:pt x="119" y="36"/>
                      <a:pt x="0" y="36"/>
                      <a:pt x="0" y="36"/>
                    </a:cubicBezTo>
                    <a:cubicBezTo>
                      <a:pt x="0" y="36"/>
                      <a:pt x="3" y="27"/>
                      <a:pt x="19" y="18"/>
                    </a:cubicBezTo>
                    <a:cubicBezTo>
                      <a:pt x="35" y="9"/>
                      <a:pt x="90" y="2"/>
                      <a:pt x="90" y="2"/>
                    </a:cubicBez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9Slide.vn 203">
                <a:extLst>
                  <a:ext uri="{FF2B5EF4-FFF2-40B4-BE49-F238E27FC236}">
                    <a16:creationId xmlns:a16="http://schemas.microsoft.com/office/drawing/2014/main" id="{DF2CA54A-583E-44EC-9D6C-77589F8AD0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34213" y="5175251"/>
                <a:ext cx="677863" cy="1300163"/>
              </a:xfrm>
              <a:custGeom>
                <a:avLst/>
                <a:gdLst>
                  <a:gd name="T0" fmla="*/ 255 w 272"/>
                  <a:gd name="T1" fmla="*/ 0 h 523"/>
                  <a:gd name="T2" fmla="*/ 33 w 272"/>
                  <a:gd name="T3" fmla="*/ 56 h 523"/>
                  <a:gd name="T4" fmla="*/ 89 w 272"/>
                  <a:gd name="T5" fmla="*/ 523 h 523"/>
                  <a:gd name="T6" fmla="*/ 130 w 272"/>
                  <a:gd name="T7" fmla="*/ 515 h 523"/>
                  <a:gd name="T8" fmla="*/ 112 w 272"/>
                  <a:gd name="T9" fmla="*/ 137 h 523"/>
                  <a:gd name="T10" fmla="*/ 272 w 272"/>
                  <a:gd name="T11" fmla="*/ 137 h 523"/>
                  <a:gd name="T12" fmla="*/ 255 w 272"/>
                  <a:gd name="T13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2" h="523">
                    <a:moveTo>
                      <a:pt x="255" y="0"/>
                    </a:moveTo>
                    <a:cubicBezTo>
                      <a:pt x="255" y="0"/>
                      <a:pt x="66" y="34"/>
                      <a:pt x="33" y="56"/>
                    </a:cubicBezTo>
                    <a:cubicBezTo>
                      <a:pt x="0" y="79"/>
                      <a:pt x="89" y="523"/>
                      <a:pt x="89" y="523"/>
                    </a:cubicBezTo>
                    <a:cubicBezTo>
                      <a:pt x="130" y="515"/>
                      <a:pt x="130" y="515"/>
                      <a:pt x="130" y="515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272" y="137"/>
                      <a:pt x="272" y="137"/>
                      <a:pt x="272" y="137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9Slide.vn 204">
                <a:extLst>
                  <a:ext uri="{FF2B5EF4-FFF2-40B4-BE49-F238E27FC236}">
                    <a16:creationId xmlns:a16="http://schemas.microsoft.com/office/drawing/2014/main" id="{04A1B1AA-57D1-4D52-ADF0-D1F872D826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67576" y="5186363"/>
                <a:ext cx="674688" cy="1279525"/>
              </a:xfrm>
              <a:custGeom>
                <a:avLst/>
                <a:gdLst>
                  <a:gd name="T0" fmla="*/ 255 w 271"/>
                  <a:gd name="T1" fmla="*/ 0 h 515"/>
                  <a:gd name="T2" fmla="*/ 33 w 271"/>
                  <a:gd name="T3" fmla="*/ 56 h 515"/>
                  <a:gd name="T4" fmla="*/ 89 w 271"/>
                  <a:gd name="T5" fmla="*/ 515 h 515"/>
                  <a:gd name="T6" fmla="*/ 130 w 271"/>
                  <a:gd name="T7" fmla="*/ 508 h 515"/>
                  <a:gd name="T8" fmla="*/ 112 w 271"/>
                  <a:gd name="T9" fmla="*/ 137 h 515"/>
                  <a:gd name="T10" fmla="*/ 271 w 271"/>
                  <a:gd name="T11" fmla="*/ 137 h 515"/>
                  <a:gd name="T12" fmla="*/ 255 w 271"/>
                  <a:gd name="T13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" h="515">
                    <a:moveTo>
                      <a:pt x="255" y="0"/>
                    </a:moveTo>
                    <a:cubicBezTo>
                      <a:pt x="255" y="0"/>
                      <a:pt x="65" y="33"/>
                      <a:pt x="33" y="56"/>
                    </a:cubicBezTo>
                    <a:cubicBezTo>
                      <a:pt x="0" y="78"/>
                      <a:pt x="89" y="515"/>
                      <a:pt x="89" y="515"/>
                    </a:cubicBezTo>
                    <a:cubicBezTo>
                      <a:pt x="130" y="508"/>
                      <a:pt x="130" y="508"/>
                      <a:pt x="130" y="508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271" y="137"/>
                      <a:pt x="271" y="137"/>
                      <a:pt x="271" y="137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9Slide.vn 205">
                <a:extLst>
                  <a:ext uri="{FF2B5EF4-FFF2-40B4-BE49-F238E27FC236}">
                    <a16:creationId xmlns:a16="http://schemas.microsoft.com/office/drawing/2014/main" id="{B491568F-C5C5-4F43-8FEF-2A3FB8DD98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50188" y="4862513"/>
                <a:ext cx="533400" cy="277813"/>
              </a:xfrm>
              <a:custGeom>
                <a:avLst/>
                <a:gdLst>
                  <a:gd name="T0" fmla="*/ 14 w 214"/>
                  <a:gd name="T1" fmla="*/ 13 h 112"/>
                  <a:gd name="T2" fmla="*/ 171 w 214"/>
                  <a:gd name="T3" fmla="*/ 32 h 112"/>
                  <a:gd name="T4" fmla="*/ 214 w 214"/>
                  <a:gd name="T5" fmla="*/ 112 h 112"/>
                  <a:gd name="T6" fmla="*/ 0 w 214"/>
                  <a:gd name="T7" fmla="*/ 109 h 112"/>
                  <a:gd name="T8" fmla="*/ 14 w 214"/>
                  <a:gd name="T9" fmla="*/ 1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112">
                    <a:moveTo>
                      <a:pt x="14" y="13"/>
                    </a:moveTo>
                    <a:cubicBezTo>
                      <a:pt x="14" y="13"/>
                      <a:pt x="154" y="0"/>
                      <a:pt x="171" y="32"/>
                    </a:cubicBezTo>
                    <a:cubicBezTo>
                      <a:pt x="201" y="91"/>
                      <a:pt x="214" y="112"/>
                      <a:pt x="214" y="112"/>
                    </a:cubicBezTo>
                    <a:cubicBezTo>
                      <a:pt x="0" y="109"/>
                      <a:pt x="0" y="109"/>
                      <a:pt x="0" y="109"/>
                    </a:cubicBezTo>
                    <a:lnTo>
                      <a:pt x="14" y="13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9Slide.vn 206">
                <a:extLst>
                  <a:ext uri="{FF2B5EF4-FFF2-40B4-BE49-F238E27FC236}">
                    <a16:creationId xmlns:a16="http://schemas.microsoft.com/office/drawing/2014/main" id="{6A554C70-040D-4DDC-900D-B0FC6B6F43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6063" y="4984751"/>
                <a:ext cx="457200" cy="46038"/>
              </a:xfrm>
              <a:custGeom>
                <a:avLst/>
                <a:gdLst>
                  <a:gd name="T0" fmla="*/ 3 w 184"/>
                  <a:gd name="T1" fmla="*/ 1 h 19"/>
                  <a:gd name="T2" fmla="*/ 0 w 184"/>
                  <a:gd name="T3" fmla="*/ 19 h 19"/>
                  <a:gd name="T4" fmla="*/ 117 w 184"/>
                  <a:gd name="T5" fmla="*/ 12 h 19"/>
                  <a:gd name="T6" fmla="*/ 184 w 184"/>
                  <a:gd name="T7" fmla="*/ 19 h 19"/>
                  <a:gd name="T8" fmla="*/ 174 w 184"/>
                  <a:gd name="T9" fmla="*/ 0 h 19"/>
                  <a:gd name="T10" fmla="*/ 3 w 184"/>
                  <a:gd name="T1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9">
                    <a:moveTo>
                      <a:pt x="3" y="1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75" y="14"/>
                      <a:pt x="117" y="12"/>
                    </a:cubicBezTo>
                    <a:cubicBezTo>
                      <a:pt x="160" y="11"/>
                      <a:pt x="184" y="19"/>
                      <a:pt x="184" y="19"/>
                    </a:cubicBezTo>
                    <a:cubicBezTo>
                      <a:pt x="174" y="0"/>
                      <a:pt x="174" y="0"/>
                      <a:pt x="174" y="0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E09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9Slide.vn 207">
                <a:extLst>
                  <a:ext uri="{FF2B5EF4-FFF2-40B4-BE49-F238E27FC236}">
                    <a16:creationId xmlns:a16="http://schemas.microsoft.com/office/drawing/2014/main" id="{1D8AAFAE-8BE0-4A8E-AF53-880F5CD893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56526" y="3790951"/>
                <a:ext cx="65088" cy="57150"/>
              </a:xfrm>
              <a:custGeom>
                <a:avLst/>
                <a:gdLst>
                  <a:gd name="T0" fmla="*/ 26 w 26"/>
                  <a:gd name="T1" fmla="*/ 8 h 23"/>
                  <a:gd name="T2" fmla="*/ 15 w 26"/>
                  <a:gd name="T3" fmla="*/ 0 h 23"/>
                  <a:gd name="T4" fmla="*/ 3 w 26"/>
                  <a:gd name="T5" fmla="*/ 5 h 23"/>
                  <a:gd name="T6" fmla="*/ 11 w 26"/>
                  <a:gd name="T7" fmla="*/ 19 h 23"/>
                  <a:gd name="T8" fmla="*/ 26 w 26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3">
                    <a:moveTo>
                      <a:pt x="26" y="8"/>
                    </a:moveTo>
                    <a:cubicBezTo>
                      <a:pt x="26" y="8"/>
                      <a:pt x="23" y="1"/>
                      <a:pt x="15" y="0"/>
                    </a:cubicBezTo>
                    <a:cubicBezTo>
                      <a:pt x="7" y="0"/>
                      <a:pt x="3" y="5"/>
                      <a:pt x="3" y="5"/>
                    </a:cubicBezTo>
                    <a:cubicBezTo>
                      <a:pt x="3" y="5"/>
                      <a:pt x="0" y="16"/>
                      <a:pt x="11" y="19"/>
                    </a:cubicBezTo>
                    <a:cubicBezTo>
                      <a:pt x="23" y="23"/>
                      <a:pt x="26" y="8"/>
                      <a:pt x="26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9Slide.vn 208">
                <a:extLst>
                  <a:ext uri="{FF2B5EF4-FFF2-40B4-BE49-F238E27FC236}">
                    <a16:creationId xmlns:a16="http://schemas.microsoft.com/office/drawing/2014/main" id="{E8FA506C-3F5D-4423-97A2-F26F08B762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58113" y="3786188"/>
                <a:ext cx="68263" cy="28575"/>
              </a:xfrm>
              <a:custGeom>
                <a:avLst/>
                <a:gdLst>
                  <a:gd name="T0" fmla="*/ 25 w 27"/>
                  <a:gd name="T1" fmla="*/ 11 h 11"/>
                  <a:gd name="T2" fmla="*/ 13 w 27"/>
                  <a:gd name="T3" fmla="*/ 6 h 11"/>
                  <a:gd name="T4" fmla="*/ 0 w 27"/>
                  <a:gd name="T5" fmla="*/ 8 h 11"/>
                  <a:gd name="T6" fmla="*/ 0 w 27"/>
                  <a:gd name="T7" fmla="*/ 7 h 11"/>
                  <a:gd name="T8" fmla="*/ 14 w 27"/>
                  <a:gd name="T9" fmla="*/ 1 h 11"/>
                  <a:gd name="T10" fmla="*/ 27 w 27"/>
                  <a:gd name="T11" fmla="*/ 9 h 11"/>
                  <a:gd name="T12" fmla="*/ 25 w 27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1">
                    <a:moveTo>
                      <a:pt x="25" y="11"/>
                    </a:moveTo>
                    <a:cubicBezTo>
                      <a:pt x="25" y="11"/>
                      <a:pt x="21" y="6"/>
                      <a:pt x="13" y="6"/>
                    </a:cubicBezTo>
                    <a:cubicBezTo>
                      <a:pt x="6" y="5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0"/>
                      <a:pt x="14" y="1"/>
                    </a:cubicBezTo>
                    <a:cubicBezTo>
                      <a:pt x="24" y="3"/>
                      <a:pt x="27" y="9"/>
                      <a:pt x="27" y="9"/>
                    </a:cubicBez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9Slide.vn 209">
                <a:extLst>
                  <a:ext uri="{FF2B5EF4-FFF2-40B4-BE49-F238E27FC236}">
                    <a16:creationId xmlns:a16="http://schemas.microsoft.com/office/drawing/2014/main" id="{EF520731-2E36-41F0-959F-B6CA0D425D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70813" y="3797301"/>
                <a:ext cx="38100" cy="36513"/>
              </a:xfrm>
              <a:custGeom>
                <a:avLst/>
                <a:gdLst>
                  <a:gd name="T0" fmla="*/ 0 w 15"/>
                  <a:gd name="T1" fmla="*/ 7 h 15"/>
                  <a:gd name="T2" fmla="*/ 7 w 15"/>
                  <a:gd name="T3" fmla="*/ 14 h 15"/>
                  <a:gd name="T4" fmla="*/ 15 w 15"/>
                  <a:gd name="T5" fmla="*/ 7 h 15"/>
                  <a:gd name="T6" fmla="*/ 7 w 15"/>
                  <a:gd name="T7" fmla="*/ 0 h 15"/>
                  <a:gd name="T8" fmla="*/ 0 w 15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0" y="7"/>
                    </a:moveTo>
                    <a:cubicBezTo>
                      <a:pt x="0" y="11"/>
                      <a:pt x="3" y="15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9Slide.vn 210">
                <a:extLst>
                  <a:ext uri="{FF2B5EF4-FFF2-40B4-BE49-F238E27FC236}">
                    <a16:creationId xmlns:a16="http://schemas.microsoft.com/office/drawing/2014/main" id="{BCE91F64-3EDF-4B84-A247-7F9D6BA125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83501" y="4168776"/>
                <a:ext cx="709613" cy="833438"/>
              </a:xfrm>
              <a:custGeom>
                <a:avLst/>
                <a:gdLst>
                  <a:gd name="T0" fmla="*/ 242 w 285"/>
                  <a:gd name="T1" fmla="*/ 13 h 335"/>
                  <a:gd name="T2" fmla="*/ 61 w 285"/>
                  <a:gd name="T3" fmla="*/ 17 h 335"/>
                  <a:gd name="T4" fmla="*/ 16 w 285"/>
                  <a:gd name="T5" fmla="*/ 156 h 335"/>
                  <a:gd name="T6" fmla="*/ 63 w 285"/>
                  <a:gd name="T7" fmla="*/ 247 h 335"/>
                  <a:gd name="T8" fmla="*/ 63 w 285"/>
                  <a:gd name="T9" fmla="*/ 335 h 335"/>
                  <a:gd name="T10" fmla="*/ 264 w 285"/>
                  <a:gd name="T11" fmla="*/ 335 h 335"/>
                  <a:gd name="T12" fmla="*/ 279 w 285"/>
                  <a:gd name="T13" fmla="*/ 212 h 335"/>
                  <a:gd name="T14" fmla="*/ 242 w 285"/>
                  <a:gd name="T15" fmla="*/ 13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35">
                    <a:moveTo>
                      <a:pt x="242" y="13"/>
                    </a:moveTo>
                    <a:cubicBezTo>
                      <a:pt x="206" y="0"/>
                      <a:pt x="87" y="5"/>
                      <a:pt x="61" y="17"/>
                    </a:cubicBezTo>
                    <a:cubicBezTo>
                      <a:pt x="35" y="28"/>
                      <a:pt x="34" y="85"/>
                      <a:pt x="16" y="156"/>
                    </a:cubicBezTo>
                    <a:cubicBezTo>
                      <a:pt x="0" y="216"/>
                      <a:pt x="52" y="206"/>
                      <a:pt x="63" y="247"/>
                    </a:cubicBezTo>
                    <a:cubicBezTo>
                      <a:pt x="74" y="288"/>
                      <a:pt x="63" y="335"/>
                      <a:pt x="63" y="335"/>
                    </a:cubicBezTo>
                    <a:cubicBezTo>
                      <a:pt x="264" y="335"/>
                      <a:pt x="264" y="335"/>
                      <a:pt x="264" y="335"/>
                    </a:cubicBezTo>
                    <a:cubicBezTo>
                      <a:pt x="264" y="335"/>
                      <a:pt x="274" y="285"/>
                      <a:pt x="279" y="212"/>
                    </a:cubicBezTo>
                    <a:cubicBezTo>
                      <a:pt x="285" y="135"/>
                      <a:pt x="257" y="37"/>
                      <a:pt x="24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9Slide.vn 211">
                <a:extLst>
                  <a:ext uri="{FF2B5EF4-FFF2-40B4-BE49-F238E27FC236}">
                    <a16:creationId xmlns:a16="http://schemas.microsoft.com/office/drawing/2014/main" id="{8CDD25D5-4364-4187-B295-43A3C781B2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05751" y="3786188"/>
                <a:ext cx="65088" cy="57150"/>
              </a:xfrm>
              <a:custGeom>
                <a:avLst/>
                <a:gdLst>
                  <a:gd name="T0" fmla="*/ 26 w 26"/>
                  <a:gd name="T1" fmla="*/ 8 h 23"/>
                  <a:gd name="T2" fmla="*/ 15 w 26"/>
                  <a:gd name="T3" fmla="*/ 1 h 23"/>
                  <a:gd name="T4" fmla="*/ 3 w 26"/>
                  <a:gd name="T5" fmla="*/ 5 h 23"/>
                  <a:gd name="T6" fmla="*/ 12 w 26"/>
                  <a:gd name="T7" fmla="*/ 20 h 23"/>
                  <a:gd name="T8" fmla="*/ 26 w 26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3">
                    <a:moveTo>
                      <a:pt x="26" y="8"/>
                    </a:moveTo>
                    <a:cubicBezTo>
                      <a:pt x="26" y="8"/>
                      <a:pt x="24" y="1"/>
                      <a:pt x="15" y="1"/>
                    </a:cubicBezTo>
                    <a:cubicBezTo>
                      <a:pt x="7" y="0"/>
                      <a:pt x="3" y="5"/>
                      <a:pt x="3" y="5"/>
                    </a:cubicBezTo>
                    <a:cubicBezTo>
                      <a:pt x="3" y="5"/>
                      <a:pt x="0" y="17"/>
                      <a:pt x="12" y="20"/>
                    </a:cubicBezTo>
                    <a:cubicBezTo>
                      <a:pt x="23" y="23"/>
                      <a:pt x="26" y="8"/>
                      <a:pt x="26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9Slide.vn 212">
                <a:extLst>
                  <a:ext uri="{FF2B5EF4-FFF2-40B4-BE49-F238E27FC236}">
                    <a16:creationId xmlns:a16="http://schemas.microsoft.com/office/drawing/2014/main" id="{DDBDBA81-5278-4253-86AC-D2A488D723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07338" y="3781426"/>
                <a:ext cx="68263" cy="26988"/>
              </a:xfrm>
              <a:custGeom>
                <a:avLst/>
                <a:gdLst>
                  <a:gd name="T0" fmla="*/ 26 w 27"/>
                  <a:gd name="T1" fmla="*/ 11 h 11"/>
                  <a:gd name="T2" fmla="*/ 14 w 27"/>
                  <a:gd name="T3" fmla="*/ 6 h 11"/>
                  <a:gd name="T4" fmla="*/ 1 w 27"/>
                  <a:gd name="T5" fmla="*/ 9 h 11"/>
                  <a:gd name="T6" fmla="*/ 0 w 27"/>
                  <a:gd name="T7" fmla="*/ 7 h 11"/>
                  <a:gd name="T8" fmla="*/ 14 w 27"/>
                  <a:gd name="T9" fmla="*/ 2 h 11"/>
                  <a:gd name="T10" fmla="*/ 27 w 27"/>
                  <a:gd name="T11" fmla="*/ 10 h 11"/>
                  <a:gd name="T12" fmla="*/ 26 w 27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1">
                    <a:moveTo>
                      <a:pt x="26" y="11"/>
                    </a:moveTo>
                    <a:cubicBezTo>
                      <a:pt x="26" y="11"/>
                      <a:pt x="21" y="6"/>
                      <a:pt x="14" y="6"/>
                    </a:cubicBezTo>
                    <a:cubicBezTo>
                      <a:pt x="6" y="6"/>
                      <a:pt x="1" y="9"/>
                      <a:pt x="1" y="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5" y="0"/>
                      <a:pt x="14" y="2"/>
                    </a:cubicBezTo>
                    <a:cubicBezTo>
                      <a:pt x="24" y="3"/>
                      <a:pt x="27" y="10"/>
                      <a:pt x="27" y="10"/>
                    </a:cubicBez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9Slide.vn 213">
                <a:extLst>
                  <a:ext uri="{FF2B5EF4-FFF2-40B4-BE49-F238E27FC236}">
                    <a16:creationId xmlns:a16="http://schemas.microsoft.com/office/drawing/2014/main" id="{9D07E1B0-5F29-4C6A-8FE7-C6EA3B1956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20038" y="3790951"/>
                <a:ext cx="38100" cy="38100"/>
              </a:xfrm>
              <a:custGeom>
                <a:avLst/>
                <a:gdLst>
                  <a:gd name="T0" fmla="*/ 0 w 15"/>
                  <a:gd name="T1" fmla="*/ 8 h 15"/>
                  <a:gd name="T2" fmla="*/ 8 w 15"/>
                  <a:gd name="T3" fmla="*/ 15 h 15"/>
                  <a:gd name="T4" fmla="*/ 15 w 15"/>
                  <a:gd name="T5" fmla="*/ 7 h 15"/>
                  <a:gd name="T6" fmla="*/ 7 w 15"/>
                  <a:gd name="T7" fmla="*/ 0 h 15"/>
                  <a:gd name="T8" fmla="*/ 0 w 15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0" y="8"/>
                    </a:move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9Slide.vn 214">
                <a:extLst>
                  <a:ext uri="{FF2B5EF4-FFF2-40B4-BE49-F238E27FC236}">
                    <a16:creationId xmlns:a16="http://schemas.microsoft.com/office/drawing/2014/main" id="{09067EEC-7017-4B74-BD67-6017768B1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34338" y="5038726"/>
                <a:ext cx="23813" cy="34925"/>
              </a:xfrm>
              <a:custGeom>
                <a:avLst/>
                <a:gdLst>
                  <a:gd name="T0" fmla="*/ 8 w 9"/>
                  <a:gd name="T1" fmla="*/ 7 h 14"/>
                  <a:gd name="T2" fmla="*/ 5 w 9"/>
                  <a:gd name="T3" fmla="*/ 13 h 14"/>
                  <a:gd name="T4" fmla="*/ 0 w 9"/>
                  <a:gd name="T5" fmla="*/ 7 h 14"/>
                  <a:gd name="T6" fmla="*/ 4 w 9"/>
                  <a:gd name="T7" fmla="*/ 0 h 14"/>
                  <a:gd name="T8" fmla="*/ 8 w 9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8" y="7"/>
                    </a:moveTo>
                    <a:cubicBezTo>
                      <a:pt x="9" y="10"/>
                      <a:pt x="7" y="13"/>
                      <a:pt x="5" y="13"/>
                    </a:cubicBezTo>
                    <a:cubicBezTo>
                      <a:pt x="2" y="14"/>
                      <a:pt x="1" y="11"/>
                      <a:pt x="0" y="7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6" y="0"/>
                      <a:pt x="8" y="3"/>
                      <a:pt x="8" y="7"/>
                    </a:cubicBezTo>
                    <a:close/>
                  </a:path>
                </a:pathLst>
              </a:custGeom>
              <a:solidFill>
                <a:srgbClr val="E09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9Slide.vn 215">
                <a:extLst>
                  <a:ext uri="{FF2B5EF4-FFF2-40B4-BE49-F238E27FC236}">
                    <a16:creationId xmlns:a16="http://schemas.microsoft.com/office/drawing/2014/main" id="{13CEBAB4-2D15-486C-91BE-45C7D50E48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97801" y="3600451"/>
                <a:ext cx="130175" cy="82550"/>
              </a:xfrm>
              <a:custGeom>
                <a:avLst/>
                <a:gdLst>
                  <a:gd name="T0" fmla="*/ 44 w 52"/>
                  <a:gd name="T1" fmla="*/ 32 h 33"/>
                  <a:gd name="T2" fmla="*/ 2 w 52"/>
                  <a:gd name="T3" fmla="*/ 33 h 33"/>
                  <a:gd name="T4" fmla="*/ 26 w 52"/>
                  <a:gd name="T5" fmla="*/ 0 h 33"/>
                  <a:gd name="T6" fmla="*/ 44 w 52"/>
                  <a:gd name="T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33">
                    <a:moveTo>
                      <a:pt x="44" y="32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0" y="1"/>
                      <a:pt x="26" y="0"/>
                    </a:cubicBezTo>
                    <a:cubicBezTo>
                      <a:pt x="52" y="0"/>
                      <a:pt x="44" y="32"/>
                      <a:pt x="44" y="32"/>
                    </a:cubicBez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9Slide.vn 216">
                <a:extLst>
                  <a:ext uri="{FF2B5EF4-FFF2-40B4-BE49-F238E27FC236}">
                    <a16:creationId xmlns:a16="http://schemas.microsoft.com/office/drawing/2014/main" id="{394A8F00-7624-48C1-AAE3-609BE50566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45426" y="4005263"/>
                <a:ext cx="85725" cy="47625"/>
              </a:xfrm>
              <a:custGeom>
                <a:avLst/>
                <a:gdLst>
                  <a:gd name="T0" fmla="*/ 0 w 34"/>
                  <a:gd name="T1" fmla="*/ 5 h 19"/>
                  <a:gd name="T2" fmla="*/ 13 w 34"/>
                  <a:gd name="T3" fmla="*/ 18 h 19"/>
                  <a:gd name="T4" fmla="*/ 34 w 34"/>
                  <a:gd name="T5" fmla="*/ 0 h 19"/>
                  <a:gd name="T6" fmla="*/ 15 w 34"/>
                  <a:gd name="T7" fmla="*/ 6 h 19"/>
                  <a:gd name="T8" fmla="*/ 0 w 34"/>
                  <a:gd name="T9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9">
                    <a:moveTo>
                      <a:pt x="0" y="5"/>
                    </a:moveTo>
                    <a:cubicBezTo>
                      <a:pt x="0" y="5"/>
                      <a:pt x="1" y="18"/>
                      <a:pt x="13" y="18"/>
                    </a:cubicBezTo>
                    <a:cubicBezTo>
                      <a:pt x="24" y="19"/>
                      <a:pt x="34" y="0"/>
                      <a:pt x="34" y="0"/>
                    </a:cubicBezTo>
                    <a:cubicBezTo>
                      <a:pt x="15" y="6"/>
                      <a:pt x="15" y="6"/>
                      <a:pt x="15" y="6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9Slide.vn 217">
                <a:extLst>
                  <a:ext uri="{FF2B5EF4-FFF2-40B4-BE49-F238E27FC236}">
                    <a16:creationId xmlns:a16="http://schemas.microsoft.com/office/drawing/2014/main" id="{1A4A013D-7FA6-4CED-A75B-69E5B697DC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40663" y="3973513"/>
                <a:ext cx="87313" cy="41275"/>
              </a:xfrm>
              <a:custGeom>
                <a:avLst/>
                <a:gdLst>
                  <a:gd name="T0" fmla="*/ 35 w 35"/>
                  <a:gd name="T1" fmla="*/ 13 h 17"/>
                  <a:gd name="T2" fmla="*/ 15 w 35"/>
                  <a:gd name="T3" fmla="*/ 2 h 17"/>
                  <a:gd name="T4" fmla="*/ 0 w 35"/>
                  <a:gd name="T5" fmla="*/ 17 h 17"/>
                  <a:gd name="T6" fmla="*/ 14 w 35"/>
                  <a:gd name="T7" fmla="*/ 17 h 17"/>
                  <a:gd name="T8" fmla="*/ 35 w 35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7">
                    <a:moveTo>
                      <a:pt x="35" y="13"/>
                    </a:moveTo>
                    <a:cubicBezTo>
                      <a:pt x="35" y="13"/>
                      <a:pt x="30" y="4"/>
                      <a:pt x="15" y="2"/>
                    </a:cubicBezTo>
                    <a:cubicBezTo>
                      <a:pt x="0" y="0"/>
                      <a:pt x="0" y="17"/>
                      <a:pt x="0" y="17"/>
                    </a:cubicBezTo>
                    <a:cubicBezTo>
                      <a:pt x="14" y="17"/>
                      <a:pt x="14" y="17"/>
                      <a:pt x="14" y="17"/>
                    </a:cubicBezTo>
                    <a:lnTo>
                      <a:pt x="35" y="13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9Slide.vn 218">
                <a:extLst>
                  <a:ext uri="{FF2B5EF4-FFF2-40B4-BE49-F238E27FC236}">
                    <a16:creationId xmlns:a16="http://schemas.microsoft.com/office/drawing/2014/main" id="{736E0FA4-BCD9-4CD7-9F7D-9EA505F0B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15263" y="3979863"/>
                <a:ext cx="144463" cy="42863"/>
              </a:xfrm>
              <a:custGeom>
                <a:avLst/>
                <a:gdLst>
                  <a:gd name="T0" fmla="*/ 18 w 58"/>
                  <a:gd name="T1" fmla="*/ 17 h 17"/>
                  <a:gd name="T2" fmla="*/ 27 w 58"/>
                  <a:gd name="T3" fmla="*/ 17 h 17"/>
                  <a:gd name="T4" fmla="*/ 58 w 58"/>
                  <a:gd name="T5" fmla="*/ 2 h 17"/>
                  <a:gd name="T6" fmla="*/ 55 w 58"/>
                  <a:gd name="T7" fmla="*/ 0 h 17"/>
                  <a:gd name="T8" fmla="*/ 57 w 58"/>
                  <a:gd name="T9" fmla="*/ 1 h 17"/>
                  <a:gd name="T10" fmla="*/ 55 w 58"/>
                  <a:gd name="T11" fmla="*/ 0 h 17"/>
                  <a:gd name="T12" fmla="*/ 27 w 58"/>
                  <a:gd name="T13" fmla="*/ 14 h 17"/>
                  <a:gd name="T14" fmla="*/ 1 w 58"/>
                  <a:gd name="T15" fmla="*/ 9 h 17"/>
                  <a:gd name="T16" fmla="*/ 0 w 58"/>
                  <a:gd name="T17" fmla="*/ 12 h 17"/>
                  <a:gd name="T18" fmla="*/ 18 w 58"/>
                  <a:gd name="T1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17">
                    <a:moveTo>
                      <a:pt x="18" y="17"/>
                    </a:moveTo>
                    <a:cubicBezTo>
                      <a:pt x="21" y="17"/>
                      <a:pt x="24" y="17"/>
                      <a:pt x="27" y="17"/>
                    </a:cubicBezTo>
                    <a:cubicBezTo>
                      <a:pt x="45" y="16"/>
                      <a:pt x="57" y="2"/>
                      <a:pt x="58" y="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44" y="13"/>
                      <a:pt x="27" y="14"/>
                    </a:cubicBezTo>
                    <a:cubicBezTo>
                      <a:pt x="10" y="14"/>
                      <a:pt x="1" y="9"/>
                      <a:pt x="1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6" y="16"/>
                      <a:pt x="18" y="17"/>
                    </a:cubicBez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9Slide.vn 219">
                <a:extLst>
                  <a:ext uri="{FF2B5EF4-FFF2-40B4-BE49-F238E27FC236}">
                    <a16:creationId xmlns:a16="http://schemas.microsoft.com/office/drawing/2014/main" id="{F0FAAA75-D571-4437-88B8-DF94E7DE87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47001" y="3733801"/>
                <a:ext cx="79375" cy="23813"/>
              </a:xfrm>
              <a:custGeom>
                <a:avLst/>
                <a:gdLst>
                  <a:gd name="T0" fmla="*/ 32 w 32"/>
                  <a:gd name="T1" fmla="*/ 9 h 9"/>
                  <a:gd name="T2" fmla="*/ 0 w 32"/>
                  <a:gd name="T3" fmla="*/ 9 h 9"/>
                  <a:gd name="T4" fmla="*/ 21 w 32"/>
                  <a:gd name="T5" fmla="*/ 1 h 9"/>
                  <a:gd name="T6" fmla="*/ 32 w 32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9">
                    <a:moveTo>
                      <a:pt x="3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2" y="2"/>
                      <a:pt x="21" y="1"/>
                    </a:cubicBezTo>
                    <a:cubicBezTo>
                      <a:pt x="30" y="0"/>
                      <a:pt x="32" y="9"/>
                      <a:pt x="32" y="9"/>
                    </a:cubicBez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9Slide.vn 220">
                <a:extLst>
                  <a:ext uri="{FF2B5EF4-FFF2-40B4-BE49-F238E27FC236}">
                    <a16:creationId xmlns:a16="http://schemas.microsoft.com/office/drawing/2014/main" id="{345B996F-E5CC-4947-B4F8-6DC081EDAA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00988" y="3729038"/>
                <a:ext cx="82550" cy="22225"/>
              </a:xfrm>
              <a:custGeom>
                <a:avLst/>
                <a:gdLst>
                  <a:gd name="T0" fmla="*/ 0 w 33"/>
                  <a:gd name="T1" fmla="*/ 9 h 9"/>
                  <a:gd name="T2" fmla="*/ 33 w 33"/>
                  <a:gd name="T3" fmla="*/ 8 h 9"/>
                  <a:gd name="T4" fmla="*/ 11 w 33"/>
                  <a:gd name="T5" fmla="*/ 1 h 9"/>
                  <a:gd name="T6" fmla="*/ 0 w 3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9">
                    <a:moveTo>
                      <a:pt x="0" y="9"/>
                    </a:move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21" y="1"/>
                      <a:pt x="11" y="1"/>
                    </a:cubicBezTo>
                    <a:cubicBezTo>
                      <a:pt x="2" y="0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9Slide.vn 221">
                <a:extLst>
                  <a:ext uri="{FF2B5EF4-FFF2-40B4-BE49-F238E27FC236}">
                    <a16:creationId xmlns:a16="http://schemas.microsoft.com/office/drawing/2014/main" id="{6BB1DF98-F798-4CDD-96FE-74810A441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75576" y="3525838"/>
                <a:ext cx="322263" cy="255588"/>
              </a:xfrm>
              <a:custGeom>
                <a:avLst/>
                <a:gdLst>
                  <a:gd name="T0" fmla="*/ 5 w 129"/>
                  <a:gd name="T1" fmla="*/ 15 h 103"/>
                  <a:gd name="T2" fmla="*/ 32 w 129"/>
                  <a:gd name="T3" fmla="*/ 66 h 103"/>
                  <a:gd name="T4" fmla="*/ 119 w 129"/>
                  <a:gd name="T5" fmla="*/ 103 h 103"/>
                  <a:gd name="T6" fmla="*/ 129 w 129"/>
                  <a:gd name="T7" fmla="*/ 46 h 103"/>
                  <a:gd name="T8" fmla="*/ 83 w 129"/>
                  <a:gd name="T9" fmla="*/ 0 h 103"/>
                  <a:gd name="T10" fmla="*/ 5 w 129"/>
                  <a:gd name="T11" fmla="*/ 1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03">
                    <a:moveTo>
                      <a:pt x="5" y="15"/>
                    </a:moveTo>
                    <a:cubicBezTo>
                      <a:pt x="5" y="15"/>
                      <a:pt x="0" y="47"/>
                      <a:pt x="32" y="66"/>
                    </a:cubicBezTo>
                    <a:cubicBezTo>
                      <a:pt x="64" y="86"/>
                      <a:pt x="119" y="103"/>
                      <a:pt x="119" y="103"/>
                    </a:cubicBezTo>
                    <a:cubicBezTo>
                      <a:pt x="129" y="46"/>
                      <a:pt x="129" y="46"/>
                      <a:pt x="129" y="46"/>
                    </a:cubicBezTo>
                    <a:cubicBezTo>
                      <a:pt x="83" y="0"/>
                      <a:pt x="83" y="0"/>
                      <a:pt x="83" y="0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9Slide.vn 222">
                <a:extLst>
                  <a:ext uri="{FF2B5EF4-FFF2-40B4-BE49-F238E27FC236}">
                    <a16:creationId xmlns:a16="http://schemas.microsoft.com/office/drawing/2014/main" id="{94C90191-0702-410B-ACD5-8CAAF1462F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53351" y="3556001"/>
                <a:ext cx="100013" cy="158750"/>
              </a:xfrm>
              <a:custGeom>
                <a:avLst/>
                <a:gdLst>
                  <a:gd name="T0" fmla="*/ 14 w 40"/>
                  <a:gd name="T1" fmla="*/ 0 h 64"/>
                  <a:gd name="T2" fmla="*/ 40 w 40"/>
                  <a:gd name="T3" fmla="*/ 64 h 64"/>
                  <a:gd name="T4" fmla="*/ 0 w 40"/>
                  <a:gd name="T5" fmla="*/ 15 h 64"/>
                  <a:gd name="T6" fmla="*/ 14 w 40"/>
                  <a:gd name="T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64">
                    <a:moveTo>
                      <a:pt x="14" y="0"/>
                    </a:moveTo>
                    <a:cubicBezTo>
                      <a:pt x="14" y="0"/>
                      <a:pt x="12" y="46"/>
                      <a:pt x="40" y="64"/>
                    </a:cubicBezTo>
                    <a:cubicBezTo>
                      <a:pt x="7" y="61"/>
                      <a:pt x="0" y="15"/>
                      <a:pt x="0" y="15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9Slide.vn 223">
                <a:extLst>
                  <a:ext uri="{FF2B5EF4-FFF2-40B4-BE49-F238E27FC236}">
                    <a16:creationId xmlns:a16="http://schemas.microsoft.com/office/drawing/2014/main" id="{B59B566E-EE5B-4029-BB25-7062E8ACBE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72363" y="6418263"/>
                <a:ext cx="123825" cy="52388"/>
              </a:xfrm>
              <a:custGeom>
                <a:avLst/>
                <a:gdLst>
                  <a:gd name="T0" fmla="*/ 78 w 78"/>
                  <a:gd name="T1" fmla="*/ 0 h 33"/>
                  <a:gd name="T2" fmla="*/ 0 w 78"/>
                  <a:gd name="T3" fmla="*/ 9 h 33"/>
                  <a:gd name="T4" fmla="*/ 6 w 78"/>
                  <a:gd name="T5" fmla="*/ 33 h 33"/>
                  <a:gd name="T6" fmla="*/ 78 w 78"/>
                  <a:gd name="T7" fmla="*/ 22 h 33"/>
                  <a:gd name="T8" fmla="*/ 78 w 78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33">
                    <a:moveTo>
                      <a:pt x="78" y="0"/>
                    </a:moveTo>
                    <a:lnTo>
                      <a:pt x="0" y="9"/>
                    </a:lnTo>
                    <a:lnTo>
                      <a:pt x="6" y="33"/>
                    </a:lnTo>
                    <a:lnTo>
                      <a:pt x="78" y="2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383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9Slide.vn 224">
                <a:extLst>
                  <a:ext uri="{FF2B5EF4-FFF2-40B4-BE49-F238E27FC236}">
                    <a16:creationId xmlns:a16="http://schemas.microsoft.com/office/drawing/2014/main" id="{77F3B049-2218-419D-8141-349D4C8E3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40588" y="6426201"/>
                <a:ext cx="125413" cy="53975"/>
              </a:xfrm>
              <a:custGeom>
                <a:avLst/>
                <a:gdLst>
                  <a:gd name="T0" fmla="*/ 79 w 79"/>
                  <a:gd name="T1" fmla="*/ 0 h 34"/>
                  <a:gd name="T2" fmla="*/ 0 w 79"/>
                  <a:gd name="T3" fmla="*/ 11 h 34"/>
                  <a:gd name="T4" fmla="*/ 7 w 79"/>
                  <a:gd name="T5" fmla="*/ 34 h 34"/>
                  <a:gd name="T6" fmla="*/ 79 w 79"/>
                  <a:gd name="T7" fmla="*/ 23 h 34"/>
                  <a:gd name="T8" fmla="*/ 79 w 79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34">
                    <a:moveTo>
                      <a:pt x="79" y="0"/>
                    </a:moveTo>
                    <a:lnTo>
                      <a:pt x="0" y="11"/>
                    </a:lnTo>
                    <a:lnTo>
                      <a:pt x="7" y="34"/>
                    </a:lnTo>
                    <a:lnTo>
                      <a:pt x="79" y="23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383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9Slide.vn 225">
                <a:extLst>
                  <a:ext uri="{FF2B5EF4-FFF2-40B4-BE49-F238E27FC236}">
                    <a16:creationId xmlns:a16="http://schemas.microsoft.com/office/drawing/2014/main" id="{A801992A-9EE4-400C-B8FC-B6535D7F7C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70826" y="4173538"/>
                <a:ext cx="328613" cy="174625"/>
              </a:xfrm>
              <a:custGeom>
                <a:avLst/>
                <a:gdLst>
                  <a:gd name="T0" fmla="*/ 132 w 132"/>
                  <a:gd name="T1" fmla="*/ 4 h 70"/>
                  <a:gd name="T2" fmla="*/ 50 w 132"/>
                  <a:gd name="T3" fmla="*/ 65 h 70"/>
                  <a:gd name="T4" fmla="*/ 2 w 132"/>
                  <a:gd name="T5" fmla="*/ 10 h 70"/>
                  <a:gd name="T6" fmla="*/ 65 w 132"/>
                  <a:gd name="T7" fmla="*/ 2 h 70"/>
                  <a:gd name="T8" fmla="*/ 132 w 132"/>
                  <a:gd name="T9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70">
                    <a:moveTo>
                      <a:pt x="132" y="4"/>
                    </a:moveTo>
                    <a:cubicBezTo>
                      <a:pt x="132" y="4"/>
                      <a:pt x="100" y="61"/>
                      <a:pt x="50" y="65"/>
                    </a:cubicBezTo>
                    <a:cubicBezTo>
                      <a:pt x="0" y="70"/>
                      <a:pt x="2" y="10"/>
                      <a:pt x="2" y="10"/>
                    </a:cubicBezTo>
                    <a:cubicBezTo>
                      <a:pt x="2" y="10"/>
                      <a:pt x="24" y="5"/>
                      <a:pt x="65" y="2"/>
                    </a:cubicBezTo>
                    <a:cubicBezTo>
                      <a:pt x="106" y="0"/>
                      <a:pt x="132" y="4"/>
                      <a:pt x="132" y="4"/>
                    </a:cubicBez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9Slide.vn 226">
                <a:extLst>
                  <a:ext uri="{FF2B5EF4-FFF2-40B4-BE49-F238E27FC236}">
                    <a16:creationId xmlns:a16="http://schemas.microsoft.com/office/drawing/2014/main" id="{CAFC39B2-71CD-4319-8EC6-9E6B9D3CB8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81926" y="3471863"/>
                <a:ext cx="422275" cy="273050"/>
              </a:xfrm>
              <a:custGeom>
                <a:avLst/>
                <a:gdLst>
                  <a:gd name="T0" fmla="*/ 127 w 170"/>
                  <a:gd name="T1" fmla="*/ 13 h 110"/>
                  <a:gd name="T2" fmla="*/ 11 w 170"/>
                  <a:gd name="T3" fmla="*/ 26 h 110"/>
                  <a:gd name="T4" fmla="*/ 123 w 170"/>
                  <a:gd name="T5" fmla="*/ 107 h 110"/>
                  <a:gd name="T6" fmla="*/ 127 w 170"/>
                  <a:gd name="T7" fmla="*/ 1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0" h="110">
                    <a:moveTo>
                      <a:pt x="127" y="13"/>
                    </a:moveTo>
                    <a:cubicBezTo>
                      <a:pt x="93" y="1"/>
                      <a:pt x="22" y="0"/>
                      <a:pt x="11" y="26"/>
                    </a:cubicBezTo>
                    <a:cubicBezTo>
                      <a:pt x="0" y="52"/>
                      <a:pt x="77" y="105"/>
                      <a:pt x="123" y="107"/>
                    </a:cubicBezTo>
                    <a:cubicBezTo>
                      <a:pt x="170" y="110"/>
                      <a:pt x="160" y="24"/>
                      <a:pt x="127" y="13"/>
                    </a:cubicBezTo>
                    <a:close/>
                  </a:path>
                </a:pathLst>
              </a:custGeom>
              <a:solidFill>
                <a:srgbClr val="7A3C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9Slide.vn 227">
                <a:extLst>
                  <a:ext uri="{FF2B5EF4-FFF2-40B4-BE49-F238E27FC236}">
                    <a16:creationId xmlns:a16="http://schemas.microsoft.com/office/drawing/2014/main" id="{FD84B63D-019E-4F24-88C3-A77D57BD0C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97763" y="4246563"/>
                <a:ext cx="912813" cy="760413"/>
              </a:xfrm>
              <a:custGeom>
                <a:avLst/>
                <a:gdLst>
                  <a:gd name="T0" fmla="*/ 291 w 367"/>
                  <a:gd name="T1" fmla="*/ 24 h 306"/>
                  <a:gd name="T2" fmla="*/ 241 w 367"/>
                  <a:gd name="T3" fmla="*/ 239 h 306"/>
                  <a:gd name="T4" fmla="*/ 0 w 367"/>
                  <a:gd name="T5" fmla="*/ 239 h 306"/>
                  <a:gd name="T6" fmla="*/ 9 w 367"/>
                  <a:gd name="T7" fmla="*/ 278 h 306"/>
                  <a:gd name="T8" fmla="*/ 292 w 367"/>
                  <a:gd name="T9" fmla="*/ 264 h 306"/>
                  <a:gd name="T10" fmla="*/ 364 w 367"/>
                  <a:gd name="T11" fmla="*/ 23 h 306"/>
                  <a:gd name="T12" fmla="*/ 291 w 367"/>
                  <a:gd name="T13" fmla="*/ 24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7" h="306">
                    <a:moveTo>
                      <a:pt x="291" y="24"/>
                    </a:moveTo>
                    <a:cubicBezTo>
                      <a:pt x="241" y="239"/>
                      <a:pt x="241" y="239"/>
                      <a:pt x="241" y="239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9" y="278"/>
                      <a:pt x="9" y="278"/>
                      <a:pt x="9" y="278"/>
                    </a:cubicBezTo>
                    <a:cubicBezTo>
                      <a:pt x="9" y="278"/>
                      <a:pt x="271" y="306"/>
                      <a:pt x="292" y="264"/>
                    </a:cubicBezTo>
                    <a:cubicBezTo>
                      <a:pt x="313" y="221"/>
                      <a:pt x="367" y="46"/>
                      <a:pt x="364" y="23"/>
                    </a:cubicBezTo>
                    <a:cubicBezTo>
                      <a:pt x="362" y="0"/>
                      <a:pt x="291" y="24"/>
                      <a:pt x="291" y="24"/>
                    </a:cubicBez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9Slide.vn 228">
                <a:extLst>
                  <a:ext uri="{FF2B5EF4-FFF2-40B4-BE49-F238E27FC236}">
                    <a16:creationId xmlns:a16="http://schemas.microsoft.com/office/drawing/2014/main" id="{0933BBC1-7F3C-4F88-AB52-779E49A223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61338" y="4191001"/>
                <a:ext cx="284163" cy="314325"/>
              </a:xfrm>
              <a:custGeom>
                <a:avLst/>
                <a:gdLst>
                  <a:gd name="T0" fmla="*/ 0 w 114"/>
                  <a:gd name="T1" fmla="*/ 98 h 126"/>
                  <a:gd name="T2" fmla="*/ 89 w 114"/>
                  <a:gd name="T3" fmla="*/ 126 h 126"/>
                  <a:gd name="T4" fmla="*/ 95 w 114"/>
                  <a:gd name="T5" fmla="*/ 24 h 126"/>
                  <a:gd name="T6" fmla="*/ 34 w 114"/>
                  <a:gd name="T7" fmla="*/ 0 h 126"/>
                  <a:gd name="T8" fmla="*/ 0 w 114"/>
                  <a:gd name="T9" fmla="*/ 9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26">
                    <a:moveTo>
                      <a:pt x="0" y="98"/>
                    </a:move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114" y="40"/>
                      <a:pt x="95" y="24"/>
                    </a:cubicBezTo>
                    <a:cubicBezTo>
                      <a:pt x="76" y="8"/>
                      <a:pt x="34" y="0"/>
                      <a:pt x="34" y="0"/>
                    </a:cubicBez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9Slide.vn 229">
                <a:extLst>
                  <a:ext uri="{FF2B5EF4-FFF2-40B4-BE49-F238E27FC236}">
                    <a16:creationId xmlns:a16="http://schemas.microsoft.com/office/drawing/2014/main" id="{98E332B3-B0CD-4AE7-902E-18924ED323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96151" y="4786313"/>
                <a:ext cx="317500" cy="168275"/>
              </a:xfrm>
              <a:custGeom>
                <a:avLst/>
                <a:gdLst>
                  <a:gd name="T0" fmla="*/ 100 w 128"/>
                  <a:gd name="T1" fmla="*/ 24 h 68"/>
                  <a:gd name="T2" fmla="*/ 29 w 128"/>
                  <a:gd name="T3" fmla="*/ 6 h 68"/>
                  <a:gd name="T4" fmla="*/ 8 w 128"/>
                  <a:gd name="T5" fmla="*/ 52 h 68"/>
                  <a:gd name="T6" fmla="*/ 110 w 128"/>
                  <a:gd name="T7" fmla="*/ 63 h 68"/>
                  <a:gd name="T8" fmla="*/ 125 w 128"/>
                  <a:gd name="T9" fmla="*/ 46 h 68"/>
                  <a:gd name="T10" fmla="*/ 100 w 128"/>
                  <a:gd name="T11" fmla="*/ 2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68">
                    <a:moveTo>
                      <a:pt x="100" y="24"/>
                    </a:moveTo>
                    <a:cubicBezTo>
                      <a:pt x="100" y="24"/>
                      <a:pt x="50" y="0"/>
                      <a:pt x="29" y="6"/>
                    </a:cubicBezTo>
                    <a:cubicBezTo>
                      <a:pt x="8" y="11"/>
                      <a:pt x="0" y="36"/>
                      <a:pt x="8" y="52"/>
                    </a:cubicBezTo>
                    <a:cubicBezTo>
                      <a:pt x="16" y="68"/>
                      <a:pt x="110" y="63"/>
                      <a:pt x="110" y="63"/>
                    </a:cubicBezTo>
                    <a:cubicBezTo>
                      <a:pt x="110" y="63"/>
                      <a:pt x="128" y="48"/>
                      <a:pt x="125" y="46"/>
                    </a:cubicBezTo>
                    <a:cubicBezTo>
                      <a:pt x="121" y="44"/>
                      <a:pt x="100" y="24"/>
                      <a:pt x="100" y="24"/>
                    </a:cubicBez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9Slide.vn 230">
                <a:extLst>
                  <a:ext uri="{FF2B5EF4-FFF2-40B4-BE49-F238E27FC236}">
                    <a16:creationId xmlns:a16="http://schemas.microsoft.com/office/drawing/2014/main" id="{EB31A5AA-A99F-4B06-BB3B-3D32F0D8E4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48501" y="6648451"/>
                <a:ext cx="317500" cy="20638"/>
              </a:xfrm>
              <a:custGeom>
                <a:avLst/>
                <a:gdLst>
                  <a:gd name="T0" fmla="*/ 200 w 200"/>
                  <a:gd name="T1" fmla="*/ 0 h 13"/>
                  <a:gd name="T2" fmla="*/ 0 w 200"/>
                  <a:gd name="T3" fmla="*/ 8 h 13"/>
                  <a:gd name="T4" fmla="*/ 0 w 200"/>
                  <a:gd name="T5" fmla="*/ 13 h 13"/>
                  <a:gd name="T6" fmla="*/ 200 w 200"/>
                  <a:gd name="T7" fmla="*/ 10 h 13"/>
                  <a:gd name="T8" fmla="*/ 200 w 20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3">
                    <a:moveTo>
                      <a:pt x="200" y="0"/>
                    </a:moveTo>
                    <a:lnTo>
                      <a:pt x="0" y="8"/>
                    </a:lnTo>
                    <a:lnTo>
                      <a:pt x="0" y="13"/>
                    </a:lnTo>
                    <a:lnTo>
                      <a:pt x="200" y="10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9Slide.vn 231">
                <a:extLst>
                  <a:ext uri="{FF2B5EF4-FFF2-40B4-BE49-F238E27FC236}">
                    <a16:creationId xmlns:a16="http://schemas.microsoft.com/office/drawing/2014/main" id="{2F154DE6-804B-44BB-92D0-AD7ADC8709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97738" y="6572251"/>
                <a:ext cx="323850" cy="104775"/>
              </a:xfrm>
              <a:custGeom>
                <a:avLst/>
                <a:gdLst>
                  <a:gd name="T0" fmla="*/ 120 w 130"/>
                  <a:gd name="T1" fmla="*/ 0 h 42"/>
                  <a:gd name="T2" fmla="*/ 121 w 130"/>
                  <a:gd name="T3" fmla="*/ 36 h 42"/>
                  <a:gd name="T4" fmla="*/ 0 w 130"/>
                  <a:gd name="T5" fmla="*/ 41 h 42"/>
                  <a:gd name="T6" fmla="*/ 13 w 130"/>
                  <a:gd name="T7" fmla="*/ 23 h 42"/>
                  <a:gd name="T8" fmla="*/ 84 w 130"/>
                  <a:gd name="T9" fmla="*/ 5 h 42"/>
                  <a:gd name="T10" fmla="*/ 120 w 130"/>
                  <a:gd name="T1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42">
                    <a:moveTo>
                      <a:pt x="120" y="0"/>
                    </a:moveTo>
                    <a:cubicBezTo>
                      <a:pt x="120" y="0"/>
                      <a:pt x="130" y="30"/>
                      <a:pt x="121" y="36"/>
                    </a:cubicBezTo>
                    <a:cubicBezTo>
                      <a:pt x="113" y="42"/>
                      <a:pt x="0" y="41"/>
                      <a:pt x="0" y="41"/>
                    </a:cubicBezTo>
                    <a:cubicBezTo>
                      <a:pt x="0" y="41"/>
                      <a:pt x="0" y="30"/>
                      <a:pt x="13" y="23"/>
                    </a:cubicBezTo>
                    <a:cubicBezTo>
                      <a:pt x="33" y="14"/>
                      <a:pt x="84" y="5"/>
                      <a:pt x="84" y="5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9Slide.vn 232">
                <a:extLst>
                  <a:ext uri="{FF2B5EF4-FFF2-40B4-BE49-F238E27FC236}">
                    <a16:creationId xmlns:a16="http://schemas.microsoft.com/office/drawing/2014/main" id="{169FA01B-C046-4EA0-B71C-41931DC480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92976" y="6656388"/>
                <a:ext cx="315913" cy="20638"/>
              </a:xfrm>
              <a:custGeom>
                <a:avLst/>
                <a:gdLst>
                  <a:gd name="T0" fmla="*/ 199 w 199"/>
                  <a:gd name="T1" fmla="*/ 0 h 13"/>
                  <a:gd name="T2" fmla="*/ 0 w 199"/>
                  <a:gd name="T3" fmla="*/ 8 h 13"/>
                  <a:gd name="T4" fmla="*/ 0 w 199"/>
                  <a:gd name="T5" fmla="*/ 13 h 13"/>
                  <a:gd name="T6" fmla="*/ 199 w 199"/>
                  <a:gd name="T7" fmla="*/ 10 h 13"/>
                  <a:gd name="T8" fmla="*/ 199 w 199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13">
                    <a:moveTo>
                      <a:pt x="199" y="0"/>
                    </a:moveTo>
                    <a:lnTo>
                      <a:pt x="0" y="8"/>
                    </a:lnTo>
                    <a:lnTo>
                      <a:pt x="0" y="13"/>
                    </a:lnTo>
                    <a:lnTo>
                      <a:pt x="199" y="10"/>
                    </a:lnTo>
                    <a:lnTo>
                      <a:pt x="199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9Slide.vn 233">
                <a:extLst>
                  <a:ext uri="{FF2B5EF4-FFF2-40B4-BE49-F238E27FC236}">
                    <a16:creationId xmlns:a16="http://schemas.microsoft.com/office/drawing/2014/main" id="{4A4BD5B9-5BC3-4AB8-BF8E-4965FC228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48538" y="5351463"/>
                <a:ext cx="101600" cy="109538"/>
              </a:xfrm>
              <a:custGeom>
                <a:avLst/>
                <a:gdLst>
                  <a:gd name="T0" fmla="*/ 8 w 41"/>
                  <a:gd name="T1" fmla="*/ 0 h 44"/>
                  <a:gd name="T2" fmla="*/ 25 w 41"/>
                  <a:gd name="T3" fmla="*/ 12 h 44"/>
                  <a:gd name="T4" fmla="*/ 41 w 41"/>
                  <a:gd name="T5" fmla="*/ 44 h 44"/>
                  <a:gd name="T6" fmla="*/ 11 w 41"/>
                  <a:gd name="T7" fmla="*/ 22 h 44"/>
                  <a:gd name="T8" fmla="*/ 0 w 41"/>
                  <a:gd name="T9" fmla="*/ 9 h 44"/>
                  <a:gd name="T10" fmla="*/ 8 w 41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4">
                    <a:moveTo>
                      <a:pt x="8" y="0"/>
                    </a:moveTo>
                    <a:cubicBezTo>
                      <a:pt x="8" y="0"/>
                      <a:pt x="14" y="1"/>
                      <a:pt x="25" y="12"/>
                    </a:cubicBezTo>
                    <a:cubicBezTo>
                      <a:pt x="36" y="23"/>
                      <a:pt x="41" y="44"/>
                      <a:pt x="41" y="44"/>
                    </a:cubicBezTo>
                    <a:cubicBezTo>
                      <a:pt x="41" y="44"/>
                      <a:pt x="19" y="28"/>
                      <a:pt x="11" y="22"/>
                    </a:cubicBezTo>
                    <a:cubicBezTo>
                      <a:pt x="4" y="16"/>
                      <a:pt x="0" y="9"/>
                      <a:pt x="0" y="9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9Slide.vn 234">
                <a:extLst>
                  <a:ext uri="{FF2B5EF4-FFF2-40B4-BE49-F238E27FC236}">
                    <a16:creationId xmlns:a16="http://schemas.microsoft.com/office/drawing/2014/main" id="{F8201752-5406-4550-8516-5927F9E291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99301" y="5319713"/>
                <a:ext cx="131763" cy="66675"/>
              </a:xfrm>
              <a:custGeom>
                <a:avLst/>
                <a:gdLst>
                  <a:gd name="T0" fmla="*/ 4 w 53"/>
                  <a:gd name="T1" fmla="*/ 2 h 27"/>
                  <a:gd name="T2" fmla="*/ 24 w 53"/>
                  <a:gd name="T3" fmla="*/ 6 h 27"/>
                  <a:gd name="T4" fmla="*/ 53 w 53"/>
                  <a:gd name="T5" fmla="*/ 27 h 27"/>
                  <a:gd name="T6" fmla="*/ 17 w 53"/>
                  <a:gd name="T7" fmla="*/ 20 h 27"/>
                  <a:gd name="T8" fmla="*/ 0 w 53"/>
                  <a:gd name="T9" fmla="*/ 14 h 27"/>
                  <a:gd name="T10" fmla="*/ 4 w 53"/>
                  <a:gd name="T11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7">
                    <a:moveTo>
                      <a:pt x="4" y="2"/>
                    </a:moveTo>
                    <a:cubicBezTo>
                      <a:pt x="4" y="2"/>
                      <a:pt x="10" y="0"/>
                      <a:pt x="24" y="6"/>
                    </a:cubicBezTo>
                    <a:cubicBezTo>
                      <a:pt x="39" y="11"/>
                      <a:pt x="53" y="27"/>
                      <a:pt x="53" y="27"/>
                    </a:cubicBezTo>
                    <a:cubicBezTo>
                      <a:pt x="53" y="27"/>
                      <a:pt x="26" y="23"/>
                      <a:pt x="17" y="20"/>
                    </a:cubicBezTo>
                    <a:cubicBezTo>
                      <a:pt x="7" y="18"/>
                      <a:pt x="0" y="14"/>
                      <a:pt x="0" y="14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B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9Slide.vn 235">
                <a:extLst>
                  <a:ext uri="{FF2B5EF4-FFF2-40B4-BE49-F238E27FC236}">
                    <a16:creationId xmlns:a16="http://schemas.microsoft.com/office/drawing/2014/main" id="{76C340EB-D70B-4092-8011-B1479AAD4B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85151" y="4443413"/>
                <a:ext cx="176213" cy="128588"/>
              </a:xfrm>
              <a:custGeom>
                <a:avLst/>
                <a:gdLst>
                  <a:gd name="T0" fmla="*/ 2 w 71"/>
                  <a:gd name="T1" fmla="*/ 0 h 52"/>
                  <a:gd name="T2" fmla="*/ 0 w 71"/>
                  <a:gd name="T3" fmla="*/ 10 h 52"/>
                  <a:gd name="T4" fmla="*/ 42 w 71"/>
                  <a:gd name="T5" fmla="*/ 24 h 52"/>
                  <a:gd name="T6" fmla="*/ 62 w 71"/>
                  <a:gd name="T7" fmla="*/ 52 h 52"/>
                  <a:gd name="T8" fmla="*/ 71 w 71"/>
                  <a:gd name="T9" fmla="*/ 22 h 52"/>
                  <a:gd name="T10" fmla="*/ 2 w 71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52">
                    <a:moveTo>
                      <a:pt x="2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27" y="15"/>
                      <a:pt x="42" y="24"/>
                    </a:cubicBezTo>
                    <a:cubicBezTo>
                      <a:pt x="57" y="32"/>
                      <a:pt x="62" y="52"/>
                      <a:pt x="62" y="52"/>
                    </a:cubicBezTo>
                    <a:cubicBezTo>
                      <a:pt x="71" y="22"/>
                      <a:pt x="71" y="22"/>
                      <a:pt x="71" y="2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09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9Slide.vn 236">
                <a:extLst>
                  <a:ext uri="{FF2B5EF4-FFF2-40B4-BE49-F238E27FC236}">
                    <a16:creationId xmlns:a16="http://schemas.microsoft.com/office/drawing/2014/main" id="{5DD0B2AE-FF12-46F6-AD39-FA05119465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69126" y="4867276"/>
                <a:ext cx="209550" cy="92075"/>
              </a:xfrm>
              <a:custGeom>
                <a:avLst/>
                <a:gdLst>
                  <a:gd name="T0" fmla="*/ 0 w 84"/>
                  <a:gd name="T1" fmla="*/ 34 h 37"/>
                  <a:gd name="T2" fmla="*/ 43 w 84"/>
                  <a:gd name="T3" fmla="*/ 1 h 37"/>
                  <a:gd name="T4" fmla="*/ 84 w 84"/>
                  <a:gd name="T5" fmla="*/ 37 h 37"/>
                  <a:gd name="T6" fmla="*/ 0 w 84"/>
                  <a:gd name="T7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37">
                    <a:moveTo>
                      <a:pt x="0" y="34"/>
                    </a:moveTo>
                    <a:cubicBezTo>
                      <a:pt x="0" y="34"/>
                      <a:pt x="7" y="3"/>
                      <a:pt x="43" y="1"/>
                    </a:cubicBezTo>
                    <a:cubicBezTo>
                      <a:pt x="79" y="0"/>
                      <a:pt x="84" y="37"/>
                      <a:pt x="84" y="37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9Slide.vn 237">
                <a:extLst>
                  <a:ext uri="{FF2B5EF4-FFF2-40B4-BE49-F238E27FC236}">
                    <a16:creationId xmlns:a16="http://schemas.microsoft.com/office/drawing/2014/main" id="{69086CB4-2EC8-4241-8674-2A1739E4AA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35763" y="4484688"/>
                <a:ext cx="871538" cy="504825"/>
              </a:xfrm>
              <a:custGeom>
                <a:avLst/>
                <a:gdLst>
                  <a:gd name="T0" fmla="*/ 147 w 549"/>
                  <a:gd name="T1" fmla="*/ 318 h 318"/>
                  <a:gd name="T2" fmla="*/ 0 w 549"/>
                  <a:gd name="T3" fmla="*/ 28 h 318"/>
                  <a:gd name="T4" fmla="*/ 404 w 549"/>
                  <a:gd name="T5" fmla="*/ 0 h 318"/>
                  <a:gd name="T6" fmla="*/ 549 w 549"/>
                  <a:gd name="T7" fmla="*/ 318 h 318"/>
                  <a:gd name="T8" fmla="*/ 147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147" y="318"/>
                    </a:moveTo>
                    <a:lnTo>
                      <a:pt x="0" y="28"/>
                    </a:lnTo>
                    <a:lnTo>
                      <a:pt x="404" y="0"/>
                    </a:lnTo>
                    <a:lnTo>
                      <a:pt x="549" y="318"/>
                    </a:lnTo>
                    <a:lnTo>
                      <a:pt x="147" y="318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9Slide.vn 238">
                <a:extLst>
                  <a:ext uri="{FF2B5EF4-FFF2-40B4-BE49-F238E27FC236}">
                    <a16:creationId xmlns:a16="http://schemas.microsoft.com/office/drawing/2014/main" id="{2BBA6815-3F22-447F-96C7-B9BF82F70D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12051" y="4946650"/>
                <a:ext cx="407988" cy="44450"/>
              </a:xfrm>
              <a:custGeom>
                <a:avLst/>
                <a:gdLst>
                  <a:gd name="T0" fmla="*/ 0 w 257"/>
                  <a:gd name="T1" fmla="*/ 0 h 28"/>
                  <a:gd name="T2" fmla="*/ 245 w 257"/>
                  <a:gd name="T3" fmla="*/ 11 h 28"/>
                  <a:gd name="T4" fmla="*/ 257 w 257"/>
                  <a:gd name="T5" fmla="*/ 28 h 28"/>
                  <a:gd name="T6" fmla="*/ 0 w 257"/>
                  <a:gd name="T7" fmla="*/ 27 h 28"/>
                  <a:gd name="T8" fmla="*/ 0 w 257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28">
                    <a:moveTo>
                      <a:pt x="0" y="0"/>
                    </a:moveTo>
                    <a:lnTo>
                      <a:pt x="245" y="11"/>
                    </a:lnTo>
                    <a:lnTo>
                      <a:pt x="257" y="28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95" name="9Slide.vn 239">
              <a:extLst>
                <a:ext uri="{FF2B5EF4-FFF2-40B4-BE49-F238E27FC236}">
                  <a16:creationId xmlns:a16="http://schemas.microsoft.com/office/drawing/2014/main" id="{7C746F24-6F53-428D-B2E1-B5CBB456A3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03438" y="5076825"/>
              <a:ext cx="63500" cy="157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9Slide.vn 240">
              <a:extLst>
                <a:ext uri="{FF2B5EF4-FFF2-40B4-BE49-F238E27FC236}">
                  <a16:creationId xmlns:a16="http://schemas.microsoft.com/office/drawing/2014/main" id="{9C8A5969-F8B2-4378-8805-3C4DEBE253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53638" y="5076825"/>
              <a:ext cx="65088" cy="157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9Slide.vn 241">
              <a:extLst>
                <a:ext uri="{FF2B5EF4-FFF2-40B4-BE49-F238E27FC236}">
                  <a16:creationId xmlns:a16="http://schemas.microsoft.com/office/drawing/2014/main" id="{CD166537-DA8A-4DD2-91AA-E2DB34D255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03438" y="4984750"/>
              <a:ext cx="8012113" cy="98425"/>
            </a:xfrm>
            <a:prstGeom prst="rect">
              <a:avLst/>
            </a:prstGeom>
            <a:solidFill>
              <a:srgbClr val="F29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0F9E6E5-DDB6-4606-8CBD-66C87439F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5101" y="3270250"/>
              <a:ext cx="1579562" cy="3584576"/>
              <a:chOff x="5245101" y="3270250"/>
              <a:chExt cx="1579562" cy="3584576"/>
            </a:xfrm>
          </p:grpSpPr>
          <p:sp>
            <p:nvSpPr>
              <p:cNvPr id="99" name="9Slide.vn 242">
                <a:extLst>
                  <a:ext uri="{FF2B5EF4-FFF2-40B4-BE49-F238E27FC236}">
                    <a16:creationId xmlns:a16="http://schemas.microsoft.com/office/drawing/2014/main" id="{B026E4FB-99A4-4836-B4C4-BAA97F1289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43551" y="5732463"/>
                <a:ext cx="92075" cy="1122363"/>
              </a:xfrm>
              <a:custGeom>
                <a:avLst/>
                <a:gdLst>
                  <a:gd name="T0" fmla="*/ 25 w 58"/>
                  <a:gd name="T1" fmla="*/ 3 h 707"/>
                  <a:gd name="T2" fmla="*/ 0 w 58"/>
                  <a:gd name="T3" fmla="*/ 707 h 707"/>
                  <a:gd name="T4" fmla="*/ 12 w 58"/>
                  <a:gd name="T5" fmla="*/ 704 h 707"/>
                  <a:gd name="T6" fmla="*/ 58 w 58"/>
                  <a:gd name="T7" fmla="*/ 0 h 707"/>
                  <a:gd name="T8" fmla="*/ 25 w 58"/>
                  <a:gd name="T9" fmla="*/ 3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7">
                    <a:moveTo>
                      <a:pt x="25" y="3"/>
                    </a:moveTo>
                    <a:lnTo>
                      <a:pt x="0" y="707"/>
                    </a:lnTo>
                    <a:lnTo>
                      <a:pt x="12" y="704"/>
                    </a:lnTo>
                    <a:lnTo>
                      <a:pt x="58" y="0"/>
                    </a:lnTo>
                    <a:lnTo>
                      <a:pt x="25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9Slide.vn 243">
                <a:extLst>
                  <a:ext uri="{FF2B5EF4-FFF2-40B4-BE49-F238E27FC236}">
                    <a16:creationId xmlns:a16="http://schemas.microsoft.com/office/drawing/2014/main" id="{93EFE618-17E9-4715-A66C-BD9F4C7866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69076" y="5732463"/>
                <a:ext cx="93663" cy="1122363"/>
              </a:xfrm>
              <a:custGeom>
                <a:avLst/>
                <a:gdLst>
                  <a:gd name="T0" fmla="*/ 33 w 59"/>
                  <a:gd name="T1" fmla="*/ 3 h 707"/>
                  <a:gd name="T2" fmla="*/ 59 w 59"/>
                  <a:gd name="T3" fmla="*/ 707 h 707"/>
                  <a:gd name="T4" fmla="*/ 45 w 59"/>
                  <a:gd name="T5" fmla="*/ 704 h 707"/>
                  <a:gd name="T6" fmla="*/ 0 w 59"/>
                  <a:gd name="T7" fmla="*/ 0 h 707"/>
                  <a:gd name="T8" fmla="*/ 33 w 59"/>
                  <a:gd name="T9" fmla="*/ 3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707">
                    <a:moveTo>
                      <a:pt x="33" y="3"/>
                    </a:moveTo>
                    <a:lnTo>
                      <a:pt x="59" y="707"/>
                    </a:lnTo>
                    <a:lnTo>
                      <a:pt x="45" y="704"/>
                    </a:lnTo>
                    <a:lnTo>
                      <a:pt x="0" y="0"/>
                    </a:lnTo>
                    <a:lnTo>
                      <a:pt x="3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9Slide.vn 244">
                <a:extLst>
                  <a:ext uri="{FF2B5EF4-FFF2-40B4-BE49-F238E27FC236}">
                    <a16:creationId xmlns:a16="http://schemas.microsoft.com/office/drawing/2014/main" id="{D1DF2F1D-827A-40A0-B373-D931CB2B9A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49988" y="3605213"/>
                <a:ext cx="74613" cy="176213"/>
              </a:xfrm>
              <a:custGeom>
                <a:avLst/>
                <a:gdLst>
                  <a:gd name="T0" fmla="*/ 9 w 30"/>
                  <a:gd name="T1" fmla="*/ 0 h 71"/>
                  <a:gd name="T2" fmla="*/ 23 w 30"/>
                  <a:gd name="T3" fmla="*/ 38 h 71"/>
                  <a:gd name="T4" fmla="*/ 0 w 30"/>
                  <a:gd name="T5" fmla="*/ 63 h 71"/>
                  <a:gd name="T6" fmla="*/ 9 w 30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71">
                    <a:moveTo>
                      <a:pt x="9" y="0"/>
                    </a:moveTo>
                    <a:cubicBezTo>
                      <a:pt x="9" y="0"/>
                      <a:pt x="30" y="4"/>
                      <a:pt x="23" y="38"/>
                    </a:cubicBezTo>
                    <a:cubicBezTo>
                      <a:pt x="16" y="71"/>
                      <a:pt x="0" y="63"/>
                      <a:pt x="0" y="63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C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9Slide.vn 245">
                <a:extLst>
                  <a:ext uri="{FF2B5EF4-FFF2-40B4-BE49-F238E27FC236}">
                    <a16:creationId xmlns:a16="http://schemas.microsoft.com/office/drawing/2014/main" id="{BCE34BF0-1ED9-4850-80B2-6426F84AB0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64213" y="3608388"/>
                <a:ext cx="73025" cy="176213"/>
              </a:xfrm>
              <a:custGeom>
                <a:avLst/>
                <a:gdLst>
                  <a:gd name="T0" fmla="*/ 21 w 29"/>
                  <a:gd name="T1" fmla="*/ 0 h 71"/>
                  <a:gd name="T2" fmla="*/ 7 w 29"/>
                  <a:gd name="T3" fmla="*/ 37 h 71"/>
                  <a:gd name="T4" fmla="*/ 29 w 29"/>
                  <a:gd name="T5" fmla="*/ 63 h 71"/>
                  <a:gd name="T6" fmla="*/ 21 w 29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71">
                    <a:moveTo>
                      <a:pt x="21" y="0"/>
                    </a:moveTo>
                    <a:cubicBezTo>
                      <a:pt x="21" y="0"/>
                      <a:pt x="0" y="4"/>
                      <a:pt x="7" y="37"/>
                    </a:cubicBezTo>
                    <a:cubicBezTo>
                      <a:pt x="14" y="71"/>
                      <a:pt x="29" y="63"/>
                      <a:pt x="29" y="63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CC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9Slide.vn 246">
                <a:extLst>
                  <a:ext uri="{FF2B5EF4-FFF2-40B4-BE49-F238E27FC236}">
                    <a16:creationId xmlns:a16="http://schemas.microsoft.com/office/drawing/2014/main" id="{678FCC92-42F8-4056-9347-80A6DA86C0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26138" y="3968750"/>
                <a:ext cx="239713" cy="101600"/>
              </a:xfrm>
              <a:custGeom>
                <a:avLst/>
                <a:gdLst>
                  <a:gd name="T0" fmla="*/ 8 w 151"/>
                  <a:gd name="T1" fmla="*/ 57 h 64"/>
                  <a:gd name="T2" fmla="*/ 0 w 151"/>
                  <a:gd name="T3" fmla="*/ 0 h 64"/>
                  <a:gd name="T4" fmla="*/ 151 w 151"/>
                  <a:gd name="T5" fmla="*/ 12 h 64"/>
                  <a:gd name="T6" fmla="*/ 151 w 151"/>
                  <a:gd name="T7" fmla="*/ 64 h 64"/>
                  <a:gd name="T8" fmla="*/ 8 w 151"/>
                  <a:gd name="T9" fmla="*/ 5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64">
                    <a:moveTo>
                      <a:pt x="8" y="57"/>
                    </a:moveTo>
                    <a:lnTo>
                      <a:pt x="0" y="0"/>
                    </a:lnTo>
                    <a:lnTo>
                      <a:pt x="151" y="12"/>
                    </a:lnTo>
                    <a:lnTo>
                      <a:pt x="151" y="64"/>
                    </a:lnTo>
                    <a:lnTo>
                      <a:pt x="8" y="57"/>
                    </a:lnTo>
                    <a:close/>
                  </a:path>
                </a:pathLst>
              </a:custGeom>
              <a:solidFill>
                <a:srgbClr val="FFCC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9Slide.vn 247">
                <a:extLst>
                  <a:ext uri="{FF2B5EF4-FFF2-40B4-BE49-F238E27FC236}">
                    <a16:creationId xmlns:a16="http://schemas.microsoft.com/office/drawing/2014/main" id="{D9361B2E-9369-49D3-A3F7-589D539FAD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26138" y="3968750"/>
                <a:ext cx="239713" cy="101600"/>
              </a:xfrm>
              <a:custGeom>
                <a:avLst/>
                <a:gdLst>
                  <a:gd name="T0" fmla="*/ 8 w 151"/>
                  <a:gd name="T1" fmla="*/ 57 h 64"/>
                  <a:gd name="T2" fmla="*/ 0 w 151"/>
                  <a:gd name="T3" fmla="*/ 0 h 64"/>
                  <a:gd name="T4" fmla="*/ 151 w 151"/>
                  <a:gd name="T5" fmla="*/ 12 h 64"/>
                  <a:gd name="T6" fmla="*/ 151 w 151"/>
                  <a:gd name="T7" fmla="*/ 64 h 64"/>
                  <a:gd name="T8" fmla="*/ 8 w 151"/>
                  <a:gd name="T9" fmla="*/ 5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64">
                    <a:moveTo>
                      <a:pt x="8" y="57"/>
                    </a:moveTo>
                    <a:lnTo>
                      <a:pt x="0" y="0"/>
                    </a:lnTo>
                    <a:lnTo>
                      <a:pt x="151" y="12"/>
                    </a:lnTo>
                    <a:lnTo>
                      <a:pt x="151" y="64"/>
                    </a:lnTo>
                    <a:lnTo>
                      <a:pt x="8" y="5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9Slide.vn 248">
                <a:extLst>
                  <a:ext uri="{FF2B5EF4-FFF2-40B4-BE49-F238E27FC236}">
                    <a16:creationId xmlns:a16="http://schemas.microsoft.com/office/drawing/2014/main" id="{5710CC60-5840-49E5-B744-CD35C878F16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13388" y="4049713"/>
                <a:ext cx="1012825" cy="1389063"/>
              </a:xfrm>
              <a:custGeom>
                <a:avLst/>
                <a:gdLst>
                  <a:gd name="T0" fmla="*/ 369 w 407"/>
                  <a:gd name="T1" fmla="*/ 416 h 559"/>
                  <a:gd name="T2" fmla="*/ 45 w 407"/>
                  <a:gd name="T3" fmla="*/ 416 h 559"/>
                  <a:gd name="T4" fmla="*/ 69 w 407"/>
                  <a:gd name="T5" fmla="*/ 539 h 559"/>
                  <a:gd name="T6" fmla="*/ 348 w 407"/>
                  <a:gd name="T7" fmla="*/ 559 h 559"/>
                  <a:gd name="T8" fmla="*/ 369 w 407"/>
                  <a:gd name="T9" fmla="*/ 416 h 559"/>
                  <a:gd name="T10" fmla="*/ 156 w 407"/>
                  <a:gd name="T11" fmla="*/ 0 h 559"/>
                  <a:gd name="T12" fmla="*/ 41 w 407"/>
                  <a:gd name="T13" fmla="*/ 28 h 559"/>
                  <a:gd name="T14" fmla="*/ 38 w 407"/>
                  <a:gd name="T15" fmla="*/ 376 h 559"/>
                  <a:gd name="T16" fmla="*/ 374 w 407"/>
                  <a:gd name="T17" fmla="*/ 376 h 559"/>
                  <a:gd name="T18" fmla="*/ 382 w 407"/>
                  <a:gd name="T19" fmla="*/ 35 h 559"/>
                  <a:gd name="T20" fmla="*/ 281 w 407"/>
                  <a:gd name="T21" fmla="*/ 1 h 559"/>
                  <a:gd name="T22" fmla="*/ 284 w 407"/>
                  <a:gd name="T23" fmla="*/ 20 h 559"/>
                  <a:gd name="T24" fmla="*/ 158 w 407"/>
                  <a:gd name="T25" fmla="*/ 8 h 559"/>
                  <a:gd name="T26" fmla="*/ 156 w 407"/>
                  <a:gd name="T27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7" h="559">
                    <a:moveTo>
                      <a:pt x="369" y="416"/>
                    </a:moveTo>
                    <a:cubicBezTo>
                      <a:pt x="45" y="416"/>
                      <a:pt x="45" y="416"/>
                      <a:pt x="45" y="416"/>
                    </a:cubicBezTo>
                    <a:cubicBezTo>
                      <a:pt x="57" y="487"/>
                      <a:pt x="69" y="539"/>
                      <a:pt x="69" y="539"/>
                    </a:cubicBezTo>
                    <a:cubicBezTo>
                      <a:pt x="348" y="559"/>
                      <a:pt x="348" y="559"/>
                      <a:pt x="348" y="559"/>
                    </a:cubicBezTo>
                    <a:cubicBezTo>
                      <a:pt x="348" y="559"/>
                      <a:pt x="358" y="498"/>
                      <a:pt x="369" y="416"/>
                    </a:cubicBezTo>
                    <a:moveTo>
                      <a:pt x="156" y="0"/>
                    </a:moveTo>
                    <a:cubicBezTo>
                      <a:pt x="100" y="4"/>
                      <a:pt x="52" y="15"/>
                      <a:pt x="41" y="28"/>
                    </a:cubicBezTo>
                    <a:cubicBezTo>
                      <a:pt x="0" y="80"/>
                      <a:pt x="17" y="247"/>
                      <a:pt x="38" y="376"/>
                    </a:cubicBezTo>
                    <a:cubicBezTo>
                      <a:pt x="374" y="376"/>
                      <a:pt x="374" y="376"/>
                      <a:pt x="374" y="376"/>
                    </a:cubicBezTo>
                    <a:cubicBezTo>
                      <a:pt x="391" y="239"/>
                      <a:pt x="407" y="68"/>
                      <a:pt x="382" y="35"/>
                    </a:cubicBezTo>
                    <a:cubicBezTo>
                      <a:pt x="368" y="17"/>
                      <a:pt x="329" y="6"/>
                      <a:pt x="281" y="1"/>
                    </a:cubicBezTo>
                    <a:cubicBezTo>
                      <a:pt x="284" y="20"/>
                      <a:pt x="284" y="20"/>
                      <a:pt x="284" y="20"/>
                    </a:cubicBezTo>
                    <a:cubicBezTo>
                      <a:pt x="158" y="8"/>
                      <a:pt x="158" y="8"/>
                      <a:pt x="158" y="8"/>
                    </a:cubicBezTo>
                    <a:cubicBezTo>
                      <a:pt x="156" y="0"/>
                      <a:pt x="156" y="0"/>
                      <a:pt x="15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9Slide.vn 249">
                <a:extLst>
                  <a:ext uri="{FF2B5EF4-FFF2-40B4-BE49-F238E27FC236}">
                    <a16:creationId xmlns:a16="http://schemas.microsoft.com/office/drawing/2014/main" id="{B9CA199B-A891-423E-ACB9-6DE974481A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08638" y="4984750"/>
                <a:ext cx="835025" cy="98425"/>
              </a:xfrm>
              <a:custGeom>
                <a:avLst/>
                <a:gdLst>
                  <a:gd name="T0" fmla="*/ 336 w 336"/>
                  <a:gd name="T1" fmla="*/ 0 h 40"/>
                  <a:gd name="T2" fmla="*/ 0 w 336"/>
                  <a:gd name="T3" fmla="*/ 0 h 40"/>
                  <a:gd name="T4" fmla="*/ 7 w 336"/>
                  <a:gd name="T5" fmla="*/ 40 h 40"/>
                  <a:gd name="T6" fmla="*/ 331 w 336"/>
                  <a:gd name="T7" fmla="*/ 40 h 40"/>
                  <a:gd name="T8" fmla="*/ 336 w 336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40">
                    <a:moveTo>
                      <a:pt x="33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4"/>
                      <a:pt x="4" y="27"/>
                      <a:pt x="7" y="40"/>
                    </a:cubicBezTo>
                    <a:cubicBezTo>
                      <a:pt x="331" y="40"/>
                      <a:pt x="331" y="40"/>
                      <a:pt x="331" y="40"/>
                    </a:cubicBezTo>
                    <a:cubicBezTo>
                      <a:pt x="333" y="27"/>
                      <a:pt x="334" y="14"/>
                      <a:pt x="33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9Slide.vn 250">
                <a:extLst>
                  <a:ext uri="{FF2B5EF4-FFF2-40B4-BE49-F238E27FC236}">
                    <a16:creationId xmlns:a16="http://schemas.microsoft.com/office/drawing/2014/main" id="{0A411A02-D25D-4ED3-92A4-C3DB45C1F8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19751" y="5373688"/>
                <a:ext cx="1006475" cy="1352550"/>
              </a:xfrm>
              <a:custGeom>
                <a:avLst/>
                <a:gdLst>
                  <a:gd name="T0" fmla="*/ 266 w 404"/>
                  <a:gd name="T1" fmla="*/ 134 h 544"/>
                  <a:gd name="T2" fmla="*/ 248 w 404"/>
                  <a:gd name="T3" fmla="*/ 544 h 544"/>
                  <a:gd name="T4" fmla="*/ 283 w 404"/>
                  <a:gd name="T5" fmla="*/ 544 h 544"/>
                  <a:gd name="T6" fmla="*/ 355 w 404"/>
                  <a:gd name="T7" fmla="*/ 52 h 544"/>
                  <a:gd name="T8" fmla="*/ 51 w 404"/>
                  <a:gd name="T9" fmla="*/ 0 h 544"/>
                  <a:gd name="T10" fmla="*/ 0 w 404"/>
                  <a:gd name="T11" fmla="*/ 152 h 544"/>
                  <a:gd name="T12" fmla="*/ 266 w 404"/>
                  <a:gd name="T13" fmla="*/ 13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4" h="544">
                    <a:moveTo>
                      <a:pt x="266" y="134"/>
                    </a:moveTo>
                    <a:cubicBezTo>
                      <a:pt x="248" y="544"/>
                      <a:pt x="248" y="544"/>
                      <a:pt x="248" y="544"/>
                    </a:cubicBezTo>
                    <a:cubicBezTo>
                      <a:pt x="283" y="544"/>
                      <a:pt x="283" y="544"/>
                      <a:pt x="283" y="544"/>
                    </a:cubicBezTo>
                    <a:cubicBezTo>
                      <a:pt x="283" y="544"/>
                      <a:pt x="404" y="96"/>
                      <a:pt x="355" y="52"/>
                    </a:cubicBezTo>
                    <a:cubicBezTo>
                      <a:pt x="305" y="8"/>
                      <a:pt x="51" y="0"/>
                      <a:pt x="51" y="0"/>
                    </a:cubicBezTo>
                    <a:cubicBezTo>
                      <a:pt x="0" y="152"/>
                      <a:pt x="0" y="152"/>
                      <a:pt x="0" y="152"/>
                    </a:cubicBezTo>
                    <a:lnTo>
                      <a:pt x="266" y="134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9Slide.vn 251">
                <a:extLst>
                  <a:ext uri="{FF2B5EF4-FFF2-40B4-BE49-F238E27FC236}">
                    <a16:creationId xmlns:a16="http://schemas.microsoft.com/office/drawing/2014/main" id="{C790759B-32D8-498E-A005-8FBD415C76B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95976" y="4008438"/>
                <a:ext cx="317500" cy="44450"/>
              </a:xfrm>
              <a:custGeom>
                <a:avLst/>
                <a:gdLst>
                  <a:gd name="T0" fmla="*/ 14 w 127"/>
                  <a:gd name="T1" fmla="*/ 0 h 18"/>
                  <a:gd name="T2" fmla="*/ 0 w 127"/>
                  <a:gd name="T3" fmla="*/ 0 h 18"/>
                  <a:gd name="T4" fmla="*/ 2 w 127"/>
                  <a:gd name="T5" fmla="*/ 17 h 18"/>
                  <a:gd name="T6" fmla="*/ 16 w 127"/>
                  <a:gd name="T7" fmla="*/ 16 h 18"/>
                  <a:gd name="T8" fmla="*/ 14 w 127"/>
                  <a:gd name="T9" fmla="*/ 0 h 18"/>
                  <a:gd name="T10" fmla="*/ 124 w 127"/>
                  <a:gd name="T11" fmla="*/ 0 h 18"/>
                  <a:gd name="T12" fmla="*/ 108 w 127"/>
                  <a:gd name="T13" fmla="*/ 0 h 18"/>
                  <a:gd name="T14" fmla="*/ 108 w 127"/>
                  <a:gd name="T15" fmla="*/ 16 h 18"/>
                  <a:gd name="T16" fmla="*/ 127 w 127"/>
                  <a:gd name="T17" fmla="*/ 18 h 18"/>
                  <a:gd name="T18" fmla="*/ 124 w 127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7" h="18">
                    <a:moveTo>
                      <a:pt x="1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7" y="17"/>
                      <a:pt x="12" y="16"/>
                      <a:pt x="16" y="16"/>
                    </a:cubicBezTo>
                    <a:cubicBezTo>
                      <a:pt x="14" y="0"/>
                      <a:pt x="14" y="0"/>
                      <a:pt x="14" y="0"/>
                    </a:cubicBezTo>
                    <a:moveTo>
                      <a:pt x="124" y="0"/>
                    </a:move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14" y="17"/>
                      <a:pt x="121" y="17"/>
                      <a:pt x="127" y="18"/>
                    </a:cubicBezTo>
                    <a:cubicBezTo>
                      <a:pt x="124" y="0"/>
                      <a:pt x="124" y="0"/>
                      <a:pt x="12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9Slide.vn 252">
                <a:extLst>
                  <a:ext uri="{FF2B5EF4-FFF2-40B4-BE49-F238E27FC236}">
                    <a16:creationId xmlns:a16="http://schemas.microsoft.com/office/drawing/2014/main" id="{C40B17EC-ED45-48D9-A55C-8C4043D4C5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30901" y="4008438"/>
                <a:ext cx="234950" cy="39688"/>
              </a:xfrm>
              <a:custGeom>
                <a:avLst/>
                <a:gdLst>
                  <a:gd name="T0" fmla="*/ 94 w 94"/>
                  <a:gd name="T1" fmla="*/ 0 h 16"/>
                  <a:gd name="T2" fmla="*/ 0 w 94"/>
                  <a:gd name="T3" fmla="*/ 0 h 16"/>
                  <a:gd name="T4" fmla="*/ 2 w 94"/>
                  <a:gd name="T5" fmla="*/ 16 h 16"/>
                  <a:gd name="T6" fmla="*/ 47 w 94"/>
                  <a:gd name="T7" fmla="*/ 15 h 16"/>
                  <a:gd name="T8" fmla="*/ 94 w 94"/>
                  <a:gd name="T9" fmla="*/ 16 h 16"/>
                  <a:gd name="T10" fmla="*/ 94 w 94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6">
                    <a:moveTo>
                      <a:pt x="9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7" y="15"/>
                      <a:pt x="32" y="15"/>
                      <a:pt x="47" y="15"/>
                    </a:cubicBezTo>
                    <a:cubicBezTo>
                      <a:pt x="63" y="15"/>
                      <a:pt x="79" y="15"/>
                      <a:pt x="94" y="16"/>
                    </a:cubicBezTo>
                    <a:cubicBezTo>
                      <a:pt x="94" y="0"/>
                      <a:pt x="94" y="0"/>
                      <a:pt x="9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9Slide.vn 253">
                <a:extLst>
                  <a:ext uri="{FF2B5EF4-FFF2-40B4-BE49-F238E27FC236}">
                    <a16:creationId xmlns:a16="http://schemas.microsoft.com/office/drawing/2014/main" id="{9ED4FA4E-00F9-40B2-A57F-366AA3317C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02326" y="4048125"/>
                <a:ext cx="317500" cy="52388"/>
              </a:xfrm>
              <a:custGeom>
                <a:avLst/>
                <a:gdLst>
                  <a:gd name="T0" fmla="*/ 14 w 128"/>
                  <a:gd name="T1" fmla="*/ 0 h 21"/>
                  <a:gd name="T2" fmla="*/ 0 w 128"/>
                  <a:gd name="T3" fmla="*/ 1 h 21"/>
                  <a:gd name="T4" fmla="*/ 2 w 128"/>
                  <a:gd name="T5" fmla="*/ 9 h 21"/>
                  <a:gd name="T6" fmla="*/ 128 w 128"/>
                  <a:gd name="T7" fmla="*/ 21 h 21"/>
                  <a:gd name="T8" fmla="*/ 125 w 128"/>
                  <a:gd name="T9" fmla="*/ 2 h 21"/>
                  <a:gd name="T10" fmla="*/ 106 w 128"/>
                  <a:gd name="T11" fmla="*/ 0 h 21"/>
                  <a:gd name="T12" fmla="*/ 106 w 128"/>
                  <a:gd name="T13" fmla="*/ 9 h 21"/>
                  <a:gd name="T14" fmla="*/ 15 w 128"/>
                  <a:gd name="T15" fmla="*/ 5 h 21"/>
                  <a:gd name="T16" fmla="*/ 14 w 128"/>
                  <a:gd name="T1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21">
                    <a:moveTo>
                      <a:pt x="14" y="0"/>
                    </a:moveTo>
                    <a:cubicBezTo>
                      <a:pt x="10" y="0"/>
                      <a:pt x="5" y="1"/>
                      <a:pt x="0" y="1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19" y="1"/>
                      <a:pt x="112" y="1"/>
                      <a:pt x="106" y="0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9Slide.vn 254">
                <a:extLst>
                  <a:ext uri="{FF2B5EF4-FFF2-40B4-BE49-F238E27FC236}">
                    <a16:creationId xmlns:a16="http://schemas.microsoft.com/office/drawing/2014/main" id="{3C973A5F-1357-47F3-B8E8-4A0B34B7CB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37251" y="4044950"/>
                <a:ext cx="228600" cy="25400"/>
              </a:xfrm>
              <a:custGeom>
                <a:avLst/>
                <a:gdLst>
                  <a:gd name="T0" fmla="*/ 45 w 92"/>
                  <a:gd name="T1" fmla="*/ 0 h 10"/>
                  <a:gd name="T2" fmla="*/ 0 w 92"/>
                  <a:gd name="T3" fmla="*/ 1 h 10"/>
                  <a:gd name="T4" fmla="*/ 1 w 92"/>
                  <a:gd name="T5" fmla="*/ 6 h 10"/>
                  <a:gd name="T6" fmla="*/ 92 w 92"/>
                  <a:gd name="T7" fmla="*/ 10 h 10"/>
                  <a:gd name="T8" fmla="*/ 92 w 92"/>
                  <a:gd name="T9" fmla="*/ 1 h 10"/>
                  <a:gd name="T10" fmla="*/ 45 w 92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0">
                    <a:moveTo>
                      <a:pt x="45" y="0"/>
                    </a:moveTo>
                    <a:cubicBezTo>
                      <a:pt x="30" y="0"/>
                      <a:pt x="15" y="0"/>
                      <a:pt x="0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77" y="0"/>
                      <a:pt x="61" y="0"/>
                      <a:pt x="4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9Slide.vn 255">
                <a:extLst>
                  <a:ext uri="{FF2B5EF4-FFF2-40B4-BE49-F238E27FC236}">
                    <a16:creationId xmlns:a16="http://schemas.microsoft.com/office/drawing/2014/main" id="{635AFCA1-8B72-4516-A22E-4AA6984890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30851" y="5386388"/>
                <a:ext cx="877888" cy="1352550"/>
              </a:xfrm>
              <a:custGeom>
                <a:avLst/>
                <a:gdLst>
                  <a:gd name="T0" fmla="*/ 139 w 353"/>
                  <a:gd name="T1" fmla="*/ 134 h 544"/>
                  <a:gd name="T2" fmla="*/ 157 w 353"/>
                  <a:gd name="T3" fmla="*/ 544 h 544"/>
                  <a:gd name="T4" fmla="*/ 122 w 353"/>
                  <a:gd name="T5" fmla="*/ 544 h 544"/>
                  <a:gd name="T6" fmla="*/ 50 w 353"/>
                  <a:gd name="T7" fmla="*/ 52 h 544"/>
                  <a:gd name="T8" fmla="*/ 353 w 353"/>
                  <a:gd name="T9" fmla="*/ 0 h 544"/>
                  <a:gd name="T10" fmla="*/ 139 w 353"/>
                  <a:gd name="T11" fmla="*/ 13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3" h="544">
                    <a:moveTo>
                      <a:pt x="139" y="134"/>
                    </a:moveTo>
                    <a:cubicBezTo>
                      <a:pt x="157" y="544"/>
                      <a:pt x="157" y="544"/>
                      <a:pt x="157" y="544"/>
                    </a:cubicBezTo>
                    <a:cubicBezTo>
                      <a:pt x="122" y="544"/>
                      <a:pt x="122" y="544"/>
                      <a:pt x="122" y="544"/>
                    </a:cubicBezTo>
                    <a:cubicBezTo>
                      <a:pt x="122" y="544"/>
                      <a:pt x="0" y="96"/>
                      <a:pt x="50" y="52"/>
                    </a:cubicBezTo>
                    <a:cubicBezTo>
                      <a:pt x="99" y="8"/>
                      <a:pt x="353" y="0"/>
                      <a:pt x="353" y="0"/>
                    </a:cubicBezTo>
                    <a:lnTo>
                      <a:pt x="139" y="134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9Slide.vn 256">
                <a:extLst>
                  <a:ext uri="{FF2B5EF4-FFF2-40B4-BE49-F238E27FC236}">
                    <a16:creationId xmlns:a16="http://schemas.microsoft.com/office/drawing/2014/main" id="{967B9111-32A9-4CE3-B78F-9E6845E19E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46751" y="3270250"/>
                <a:ext cx="582613" cy="717550"/>
              </a:xfrm>
              <a:custGeom>
                <a:avLst/>
                <a:gdLst>
                  <a:gd name="T0" fmla="*/ 72 w 234"/>
                  <a:gd name="T1" fmla="*/ 282 h 289"/>
                  <a:gd name="T2" fmla="*/ 30 w 234"/>
                  <a:gd name="T3" fmla="*/ 84 h 289"/>
                  <a:gd name="T4" fmla="*/ 217 w 234"/>
                  <a:gd name="T5" fmla="*/ 84 h 289"/>
                  <a:gd name="T6" fmla="*/ 168 w 234"/>
                  <a:gd name="T7" fmla="*/ 289 h 289"/>
                  <a:gd name="T8" fmla="*/ 72 w 234"/>
                  <a:gd name="T9" fmla="*/ 28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89">
                    <a:moveTo>
                      <a:pt x="72" y="282"/>
                    </a:moveTo>
                    <a:cubicBezTo>
                      <a:pt x="72" y="282"/>
                      <a:pt x="0" y="162"/>
                      <a:pt x="30" y="84"/>
                    </a:cubicBezTo>
                    <a:cubicBezTo>
                      <a:pt x="62" y="0"/>
                      <a:pt x="207" y="30"/>
                      <a:pt x="217" y="84"/>
                    </a:cubicBezTo>
                    <a:cubicBezTo>
                      <a:pt x="234" y="180"/>
                      <a:pt x="168" y="289"/>
                      <a:pt x="168" y="289"/>
                    </a:cubicBezTo>
                    <a:lnTo>
                      <a:pt x="72" y="282"/>
                    </a:ln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9Slide.vn 257">
                <a:extLst>
                  <a:ext uri="{FF2B5EF4-FFF2-40B4-BE49-F238E27FC236}">
                    <a16:creationId xmlns:a16="http://schemas.microsoft.com/office/drawing/2014/main" id="{D2B5DDA9-16A0-455C-AE7A-8A3A33D085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37226" y="3373438"/>
                <a:ext cx="647700" cy="452438"/>
              </a:xfrm>
              <a:custGeom>
                <a:avLst/>
                <a:gdLst>
                  <a:gd name="T0" fmla="*/ 69 w 260"/>
                  <a:gd name="T1" fmla="*/ 152 h 182"/>
                  <a:gd name="T2" fmla="*/ 130 w 260"/>
                  <a:gd name="T3" fmla="*/ 5 h 182"/>
                  <a:gd name="T4" fmla="*/ 155 w 260"/>
                  <a:gd name="T5" fmla="*/ 158 h 182"/>
                  <a:gd name="T6" fmla="*/ 69 w 260"/>
                  <a:gd name="T7" fmla="*/ 15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0" h="182">
                    <a:moveTo>
                      <a:pt x="69" y="152"/>
                    </a:moveTo>
                    <a:cubicBezTo>
                      <a:pt x="69" y="152"/>
                      <a:pt x="0" y="0"/>
                      <a:pt x="130" y="5"/>
                    </a:cubicBezTo>
                    <a:cubicBezTo>
                      <a:pt x="260" y="10"/>
                      <a:pt x="210" y="133"/>
                      <a:pt x="155" y="158"/>
                    </a:cubicBezTo>
                    <a:cubicBezTo>
                      <a:pt x="100" y="182"/>
                      <a:pt x="69" y="152"/>
                      <a:pt x="69" y="152"/>
                    </a:cubicBezTo>
                    <a:close/>
                  </a:path>
                </a:pathLst>
              </a:custGeom>
              <a:solidFill>
                <a:srgbClr val="7A3D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9Slide.vn 258">
                <a:extLst>
                  <a:ext uri="{FF2B5EF4-FFF2-40B4-BE49-F238E27FC236}">
                    <a16:creationId xmlns:a16="http://schemas.microsoft.com/office/drawing/2014/main" id="{40B561D7-72FF-4165-9FE4-62C7E5106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45101" y="4137025"/>
                <a:ext cx="561975" cy="871538"/>
              </a:xfrm>
              <a:custGeom>
                <a:avLst/>
                <a:gdLst>
                  <a:gd name="T0" fmla="*/ 144 w 226"/>
                  <a:gd name="T1" fmla="*/ 0 h 351"/>
                  <a:gd name="T2" fmla="*/ 26 w 226"/>
                  <a:gd name="T3" fmla="*/ 222 h 351"/>
                  <a:gd name="T4" fmla="*/ 95 w 226"/>
                  <a:gd name="T5" fmla="*/ 344 h 351"/>
                  <a:gd name="T6" fmla="*/ 226 w 226"/>
                  <a:gd name="T7" fmla="*/ 135 h 351"/>
                  <a:gd name="T8" fmla="*/ 144 w 226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351">
                    <a:moveTo>
                      <a:pt x="144" y="0"/>
                    </a:moveTo>
                    <a:cubicBezTo>
                      <a:pt x="144" y="0"/>
                      <a:pt x="71" y="103"/>
                      <a:pt x="26" y="222"/>
                    </a:cubicBezTo>
                    <a:cubicBezTo>
                      <a:pt x="0" y="290"/>
                      <a:pt x="26" y="351"/>
                      <a:pt x="95" y="344"/>
                    </a:cubicBezTo>
                    <a:cubicBezTo>
                      <a:pt x="217" y="331"/>
                      <a:pt x="226" y="135"/>
                      <a:pt x="226" y="135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9Slide.vn 259">
                <a:extLst>
                  <a:ext uri="{FF2B5EF4-FFF2-40B4-BE49-F238E27FC236}">
                    <a16:creationId xmlns:a16="http://schemas.microsoft.com/office/drawing/2014/main" id="{9E69150F-2B5F-48A0-AF17-198575673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62688" y="4140200"/>
                <a:ext cx="561975" cy="871538"/>
              </a:xfrm>
              <a:custGeom>
                <a:avLst/>
                <a:gdLst>
                  <a:gd name="T0" fmla="*/ 82 w 226"/>
                  <a:gd name="T1" fmla="*/ 0 h 351"/>
                  <a:gd name="T2" fmla="*/ 200 w 226"/>
                  <a:gd name="T3" fmla="*/ 221 h 351"/>
                  <a:gd name="T4" fmla="*/ 130 w 226"/>
                  <a:gd name="T5" fmla="*/ 343 h 351"/>
                  <a:gd name="T6" fmla="*/ 0 w 226"/>
                  <a:gd name="T7" fmla="*/ 134 h 351"/>
                  <a:gd name="T8" fmla="*/ 82 w 226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351">
                    <a:moveTo>
                      <a:pt x="82" y="0"/>
                    </a:moveTo>
                    <a:cubicBezTo>
                      <a:pt x="82" y="0"/>
                      <a:pt x="155" y="103"/>
                      <a:pt x="200" y="221"/>
                    </a:cubicBezTo>
                    <a:cubicBezTo>
                      <a:pt x="226" y="289"/>
                      <a:pt x="200" y="351"/>
                      <a:pt x="130" y="343"/>
                    </a:cubicBezTo>
                    <a:cubicBezTo>
                      <a:pt x="9" y="330"/>
                      <a:pt x="0" y="134"/>
                      <a:pt x="0" y="134"/>
                    </a:cubicBez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9Slide.vn 260">
                <a:extLst>
                  <a:ext uri="{FF2B5EF4-FFF2-40B4-BE49-F238E27FC236}">
                    <a16:creationId xmlns:a16="http://schemas.microsoft.com/office/drawing/2014/main" id="{4E525F9A-81CB-41B2-8293-B3D08C2848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18151" y="4194175"/>
                <a:ext cx="1085850" cy="1643063"/>
              </a:xfrm>
              <a:custGeom>
                <a:avLst/>
                <a:gdLst>
                  <a:gd name="T0" fmla="*/ 50 w 436"/>
                  <a:gd name="T1" fmla="*/ 78 h 661"/>
                  <a:gd name="T2" fmla="*/ 366 w 436"/>
                  <a:gd name="T3" fmla="*/ 89 h 661"/>
                  <a:gd name="T4" fmla="*/ 400 w 436"/>
                  <a:gd name="T5" fmla="*/ 621 h 661"/>
                  <a:gd name="T6" fmla="*/ 41 w 436"/>
                  <a:gd name="T7" fmla="*/ 602 h 661"/>
                  <a:gd name="T8" fmla="*/ 50 w 436"/>
                  <a:gd name="T9" fmla="*/ 78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6" h="661">
                    <a:moveTo>
                      <a:pt x="50" y="78"/>
                    </a:moveTo>
                    <a:cubicBezTo>
                      <a:pt x="95" y="38"/>
                      <a:pt x="311" y="0"/>
                      <a:pt x="366" y="89"/>
                    </a:cubicBezTo>
                    <a:cubicBezTo>
                      <a:pt x="421" y="177"/>
                      <a:pt x="436" y="611"/>
                      <a:pt x="400" y="621"/>
                    </a:cubicBezTo>
                    <a:cubicBezTo>
                      <a:pt x="364" y="631"/>
                      <a:pt x="81" y="661"/>
                      <a:pt x="41" y="602"/>
                    </a:cubicBezTo>
                    <a:cubicBezTo>
                      <a:pt x="0" y="543"/>
                      <a:pt x="4" y="118"/>
                      <a:pt x="50" y="78"/>
                    </a:cubicBezTo>
                    <a:close/>
                  </a:path>
                </a:pathLst>
              </a:custGeom>
              <a:solidFill>
                <a:srgbClr val="F29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9Slide.vn 261">
                <a:extLst>
                  <a:ext uri="{FF2B5EF4-FFF2-40B4-BE49-F238E27FC236}">
                    <a16:creationId xmlns:a16="http://schemas.microsoft.com/office/drawing/2014/main" id="{6EB4C41A-1462-4DC9-B351-31D57AC33A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13388" y="5605463"/>
                <a:ext cx="1177925" cy="223838"/>
              </a:xfrm>
              <a:custGeom>
                <a:avLst/>
                <a:gdLst>
                  <a:gd name="T0" fmla="*/ 16 w 473"/>
                  <a:gd name="T1" fmla="*/ 28 h 90"/>
                  <a:gd name="T2" fmla="*/ 453 w 473"/>
                  <a:gd name="T3" fmla="*/ 11 h 90"/>
                  <a:gd name="T4" fmla="*/ 460 w 473"/>
                  <a:gd name="T5" fmla="*/ 68 h 90"/>
                  <a:gd name="T6" fmla="*/ 28 w 473"/>
                  <a:gd name="T7" fmla="*/ 79 h 90"/>
                  <a:gd name="T8" fmla="*/ 16 w 473"/>
                  <a:gd name="T9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3" h="90">
                    <a:moveTo>
                      <a:pt x="16" y="28"/>
                    </a:moveTo>
                    <a:cubicBezTo>
                      <a:pt x="16" y="28"/>
                      <a:pt x="438" y="0"/>
                      <a:pt x="453" y="11"/>
                    </a:cubicBezTo>
                    <a:cubicBezTo>
                      <a:pt x="467" y="21"/>
                      <a:pt x="473" y="48"/>
                      <a:pt x="460" y="68"/>
                    </a:cubicBezTo>
                    <a:cubicBezTo>
                      <a:pt x="447" y="87"/>
                      <a:pt x="56" y="90"/>
                      <a:pt x="28" y="79"/>
                    </a:cubicBezTo>
                    <a:cubicBezTo>
                      <a:pt x="0" y="68"/>
                      <a:pt x="16" y="28"/>
                      <a:pt x="16" y="28"/>
                    </a:cubicBezTo>
                    <a:close/>
                  </a:path>
                </a:pathLst>
              </a:custGeom>
              <a:solidFill>
                <a:srgbClr val="F29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9Slide.vn 262">
                <a:extLst>
                  <a:ext uri="{FF2B5EF4-FFF2-40B4-BE49-F238E27FC236}">
                    <a16:creationId xmlns:a16="http://schemas.microsoft.com/office/drawing/2014/main" id="{A474FEE6-3630-4C47-9065-E24935FEA33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40401" y="6646863"/>
                <a:ext cx="265113" cy="180975"/>
              </a:xfrm>
              <a:custGeom>
                <a:avLst/>
                <a:gdLst>
                  <a:gd name="T0" fmla="*/ 2 w 107"/>
                  <a:gd name="T1" fmla="*/ 73 h 73"/>
                  <a:gd name="T2" fmla="*/ 54 w 107"/>
                  <a:gd name="T3" fmla="*/ 4 h 73"/>
                  <a:gd name="T4" fmla="*/ 100 w 107"/>
                  <a:gd name="T5" fmla="*/ 73 h 73"/>
                  <a:gd name="T6" fmla="*/ 2 w 107"/>
                  <a:gd name="T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" h="73">
                    <a:moveTo>
                      <a:pt x="2" y="73"/>
                    </a:moveTo>
                    <a:cubicBezTo>
                      <a:pt x="5" y="72"/>
                      <a:pt x="0" y="0"/>
                      <a:pt x="54" y="4"/>
                    </a:cubicBezTo>
                    <a:cubicBezTo>
                      <a:pt x="107" y="7"/>
                      <a:pt x="100" y="73"/>
                      <a:pt x="100" y="73"/>
                    </a:cubicBezTo>
                    <a:lnTo>
                      <a:pt x="2" y="73"/>
                    </a:lnTo>
                    <a:close/>
                  </a:path>
                </a:pathLst>
              </a:custGeom>
              <a:solidFill>
                <a:srgbClr val="1E24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9Slide.vn 263">
                <a:extLst>
                  <a:ext uri="{FF2B5EF4-FFF2-40B4-BE49-F238E27FC236}">
                    <a16:creationId xmlns:a16="http://schemas.microsoft.com/office/drawing/2014/main" id="{FA812ACA-70AA-41F3-99EA-66BBCADF2D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48388" y="6648450"/>
                <a:ext cx="268288" cy="182563"/>
              </a:xfrm>
              <a:custGeom>
                <a:avLst/>
                <a:gdLst>
                  <a:gd name="T0" fmla="*/ 2 w 108"/>
                  <a:gd name="T1" fmla="*/ 73 h 73"/>
                  <a:gd name="T2" fmla="*/ 54 w 108"/>
                  <a:gd name="T3" fmla="*/ 4 h 73"/>
                  <a:gd name="T4" fmla="*/ 101 w 108"/>
                  <a:gd name="T5" fmla="*/ 73 h 73"/>
                  <a:gd name="T6" fmla="*/ 2 w 108"/>
                  <a:gd name="T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73">
                    <a:moveTo>
                      <a:pt x="2" y="73"/>
                    </a:moveTo>
                    <a:cubicBezTo>
                      <a:pt x="5" y="73"/>
                      <a:pt x="0" y="0"/>
                      <a:pt x="54" y="4"/>
                    </a:cubicBezTo>
                    <a:cubicBezTo>
                      <a:pt x="108" y="7"/>
                      <a:pt x="101" y="73"/>
                      <a:pt x="101" y="73"/>
                    </a:cubicBezTo>
                    <a:lnTo>
                      <a:pt x="2" y="73"/>
                    </a:lnTo>
                    <a:close/>
                  </a:path>
                </a:pathLst>
              </a:custGeom>
              <a:solidFill>
                <a:srgbClr val="1E24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B4F58E3E-E1CD-41E1-A12B-AA60489CB545}"/>
              </a:ext>
            </a:extLst>
          </p:cNvPr>
          <p:cNvSpPr/>
          <p:nvPr/>
        </p:nvSpPr>
        <p:spPr>
          <a:xfrm>
            <a:off x="-9541" y="5089304"/>
            <a:ext cx="1771077" cy="342916"/>
          </a:xfrm>
          <a:prstGeom prst="rect">
            <a:avLst/>
          </a:prstGeom>
          <a:solidFill>
            <a:srgbClr val="F27598"/>
          </a:solidFill>
          <a:ln>
            <a:noFill/>
          </a:ln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Scrum Master</a:t>
            </a:r>
            <a:endParaRPr lang="id-ID" dirty="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0BCD4806-2904-48BF-A668-23BE88110D43}"/>
              </a:ext>
            </a:extLst>
          </p:cNvPr>
          <p:cNvSpPr/>
          <p:nvPr/>
        </p:nvSpPr>
        <p:spPr>
          <a:xfrm>
            <a:off x="2163530" y="5112908"/>
            <a:ext cx="1771077" cy="342916"/>
          </a:xfrm>
          <a:prstGeom prst="rect">
            <a:avLst/>
          </a:prstGeom>
          <a:solidFill>
            <a:srgbClr val="F27598"/>
          </a:solidFill>
          <a:ln>
            <a:noFill/>
          </a:ln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Owner</a:t>
            </a:r>
            <a:endParaRPr lang="id-ID" dirty="0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8A1216FB-34EE-4CB4-8AE9-31E196E829EE}"/>
              </a:ext>
            </a:extLst>
          </p:cNvPr>
          <p:cNvSpPr/>
          <p:nvPr/>
        </p:nvSpPr>
        <p:spPr>
          <a:xfrm>
            <a:off x="4189605" y="5115862"/>
            <a:ext cx="1771077" cy="342916"/>
          </a:xfrm>
          <a:prstGeom prst="rect">
            <a:avLst/>
          </a:prstGeom>
          <a:solidFill>
            <a:srgbClr val="F27598"/>
          </a:solidFill>
          <a:ln>
            <a:noFill/>
          </a:ln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</a:t>
            </a:r>
            <a:endParaRPr lang="id-ID" dirty="0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0CAFEFA3-AF68-4B3B-BFC2-B9BE453508A7}"/>
              </a:ext>
            </a:extLst>
          </p:cNvPr>
          <p:cNvSpPr/>
          <p:nvPr/>
        </p:nvSpPr>
        <p:spPr>
          <a:xfrm>
            <a:off x="6153263" y="5103636"/>
            <a:ext cx="1771077" cy="342916"/>
          </a:xfrm>
          <a:prstGeom prst="rect">
            <a:avLst/>
          </a:prstGeom>
          <a:solidFill>
            <a:srgbClr val="F27598"/>
          </a:solidFill>
          <a:ln>
            <a:noFill/>
          </a:ln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</a:t>
            </a:r>
            <a:endParaRPr lang="id-ID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8D3F0B-BF6B-479C-9576-2B990BA292C6}"/>
              </a:ext>
            </a:extLst>
          </p:cNvPr>
          <p:cNvSpPr txBox="1"/>
          <p:nvPr/>
        </p:nvSpPr>
        <p:spPr>
          <a:xfrm>
            <a:off x="3212513" y="213490"/>
            <a:ext cx="1517932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600" b="1" dirty="0"/>
              <a:t>Our</a:t>
            </a: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DE0A62FF-E53B-4079-8918-715413B157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2" y="6009461"/>
            <a:ext cx="1780977" cy="675326"/>
          </a:xfrm>
          <a:prstGeom prst="rect">
            <a:avLst/>
          </a:prstGeom>
        </p:spPr>
      </p:pic>
      <p:sp>
        <p:nvSpPr>
          <p:cNvPr id="2" name="Rectangle 10">
            <a:extLst>
              <a:ext uri="{FF2B5EF4-FFF2-40B4-BE49-F238E27FC236}">
                <a16:creationId xmlns:a16="http://schemas.microsoft.com/office/drawing/2014/main" id="{F32B4939-4B7E-E8ED-C3F6-4D78226E474F}"/>
              </a:ext>
            </a:extLst>
          </p:cNvPr>
          <p:cNvSpPr/>
          <p:nvPr/>
        </p:nvSpPr>
        <p:spPr>
          <a:xfrm>
            <a:off x="8321267" y="3208154"/>
            <a:ext cx="1445759" cy="1597959"/>
          </a:xfrm>
          <a:prstGeom prst="foldedCorner">
            <a:avLst>
              <a:gd name="adj" fmla="val 9261"/>
            </a:avLst>
          </a:prstGeom>
          <a:solidFill>
            <a:srgbClr val="00206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Đặng</a:t>
            </a:r>
            <a:r>
              <a:rPr lang="en-US" dirty="0"/>
              <a:t> Thế Bảo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731081F3-0439-0A31-B961-69A8E7016DDA}"/>
              </a:ext>
            </a:extLst>
          </p:cNvPr>
          <p:cNvSpPr/>
          <p:nvPr/>
        </p:nvSpPr>
        <p:spPr>
          <a:xfrm>
            <a:off x="10421286" y="3150729"/>
            <a:ext cx="1445759" cy="1597959"/>
          </a:xfrm>
          <a:prstGeom prst="foldedCorner">
            <a:avLst>
              <a:gd name="adj" fmla="val 9261"/>
            </a:avLst>
          </a:prstGeom>
          <a:solidFill>
            <a:srgbClr val="7030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Lê Đăng </a:t>
            </a:r>
            <a:r>
              <a:rPr lang="en-US" dirty="0" err="1"/>
              <a:t>Khôi</a:t>
            </a:r>
            <a:endParaRPr lang="en-US" dirty="0"/>
          </a:p>
        </p:txBody>
      </p:sp>
      <p:sp>
        <p:nvSpPr>
          <p:cNvPr id="4" name="Rectangle 369">
            <a:extLst>
              <a:ext uri="{FF2B5EF4-FFF2-40B4-BE49-F238E27FC236}">
                <a16:creationId xmlns:a16="http://schemas.microsoft.com/office/drawing/2014/main" id="{61353221-A27B-9763-27E4-91A90A8C4DAF}"/>
              </a:ext>
            </a:extLst>
          </p:cNvPr>
          <p:cNvSpPr/>
          <p:nvPr/>
        </p:nvSpPr>
        <p:spPr>
          <a:xfrm>
            <a:off x="8321267" y="5112908"/>
            <a:ext cx="1771077" cy="342916"/>
          </a:xfrm>
          <a:prstGeom prst="rect">
            <a:avLst/>
          </a:prstGeom>
          <a:solidFill>
            <a:srgbClr val="F27598"/>
          </a:solidFill>
          <a:ln>
            <a:noFill/>
          </a:ln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</a:t>
            </a:r>
            <a:endParaRPr lang="id-ID" dirty="0"/>
          </a:p>
        </p:txBody>
      </p:sp>
      <p:sp>
        <p:nvSpPr>
          <p:cNvPr id="5" name="Rectangle 369">
            <a:extLst>
              <a:ext uri="{FF2B5EF4-FFF2-40B4-BE49-F238E27FC236}">
                <a16:creationId xmlns:a16="http://schemas.microsoft.com/office/drawing/2014/main" id="{98D3DE2C-B51C-9091-F246-A03CD8635610}"/>
              </a:ext>
            </a:extLst>
          </p:cNvPr>
          <p:cNvSpPr/>
          <p:nvPr/>
        </p:nvSpPr>
        <p:spPr>
          <a:xfrm>
            <a:off x="10406160" y="5091243"/>
            <a:ext cx="1771077" cy="342916"/>
          </a:xfrm>
          <a:prstGeom prst="rect">
            <a:avLst/>
          </a:prstGeom>
          <a:solidFill>
            <a:srgbClr val="F27598"/>
          </a:solidFill>
          <a:ln>
            <a:noFill/>
          </a:ln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3133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9Slide.vn 1">
            <a:extLst>
              <a:ext uri="{FF2B5EF4-FFF2-40B4-BE49-F238E27FC236}">
                <a16:creationId xmlns:a16="http://schemas.microsoft.com/office/drawing/2014/main" id="{5C06ECD0-3E82-4C43-B3F5-FDF48FA0B52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5" name="9Slide.vn 2">
            <a:extLst>
              <a:ext uri="{FF2B5EF4-FFF2-40B4-BE49-F238E27FC236}">
                <a16:creationId xmlns:a16="http://schemas.microsoft.com/office/drawing/2014/main" id="{F46F546D-0119-4DBB-A752-74B63D0701F7}"/>
              </a:ext>
            </a:extLst>
          </p:cNvPr>
          <p:cNvSpPr txBox="1"/>
          <p:nvPr/>
        </p:nvSpPr>
        <p:spPr>
          <a:xfrm>
            <a:off x="1867361" y="595084"/>
            <a:ext cx="845727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</a:rPr>
              <a:t>STUDENT MANAGE</a:t>
            </a: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MENT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sp>
        <p:nvSpPr>
          <p:cNvPr id="45" name="9Slide.vn 3">
            <a:extLst>
              <a:ext uri="{FF2B5EF4-FFF2-40B4-BE49-F238E27FC236}">
                <a16:creationId xmlns:a16="http://schemas.microsoft.com/office/drawing/2014/main" id="{63F25E01-021D-41CA-8339-9D7792469445}"/>
              </a:ext>
            </a:extLst>
          </p:cNvPr>
          <p:cNvSpPr/>
          <p:nvPr/>
        </p:nvSpPr>
        <p:spPr>
          <a:xfrm>
            <a:off x="7550798" y="2002971"/>
            <a:ext cx="2230119" cy="3456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65200" sx="86000" sy="86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3" name="9Slide.vn 4">
            <a:extLst>
              <a:ext uri="{FF2B5EF4-FFF2-40B4-BE49-F238E27FC236}">
                <a16:creationId xmlns:a16="http://schemas.microsoft.com/office/drawing/2014/main" id="{AD324C0D-4A7E-41C3-991D-4FF4111C0B3B}"/>
              </a:ext>
            </a:extLst>
          </p:cNvPr>
          <p:cNvSpPr/>
          <p:nvPr/>
        </p:nvSpPr>
        <p:spPr>
          <a:xfrm>
            <a:off x="2411079" y="2002971"/>
            <a:ext cx="2230120" cy="3456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65200" sx="86000" sy="86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4" name="9Slide.vn 5">
            <a:extLst>
              <a:ext uri="{FF2B5EF4-FFF2-40B4-BE49-F238E27FC236}">
                <a16:creationId xmlns:a16="http://schemas.microsoft.com/office/drawing/2014/main" id="{00C75501-B2E5-4C94-A775-ABB78F4598B3}"/>
              </a:ext>
            </a:extLst>
          </p:cNvPr>
          <p:cNvSpPr/>
          <p:nvPr/>
        </p:nvSpPr>
        <p:spPr>
          <a:xfrm>
            <a:off x="4641197" y="1804138"/>
            <a:ext cx="2909602" cy="385398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6" name="9Slide.vn 6">
            <a:extLst>
              <a:ext uri="{FF2B5EF4-FFF2-40B4-BE49-F238E27FC236}">
                <a16:creationId xmlns:a16="http://schemas.microsoft.com/office/drawing/2014/main" id="{E2CDE340-C5A2-415C-B72B-69E1FA6A8132}"/>
              </a:ext>
            </a:extLst>
          </p:cNvPr>
          <p:cNvSpPr/>
          <p:nvPr/>
        </p:nvSpPr>
        <p:spPr>
          <a:xfrm>
            <a:off x="2411079" y="3375345"/>
            <a:ext cx="2230118" cy="711574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DEMO &amp; TEST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7" name="9Slide.vn 7">
            <a:extLst>
              <a:ext uri="{FF2B5EF4-FFF2-40B4-BE49-F238E27FC236}">
                <a16:creationId xmlns:a16="http://schemas.microsoft.com/office/drawing/2014/main" id="{A4825E14-27A9-4C97-B2E3-D52059077860}"/>
              </a:ext>
            </a:extLst>
          </p:cNvPr>
          <p:cNvSpPr/>
          <p:nvPr/>
        </p:nvSpPr>
        <p:spPr>
          <a:xfrm>
            <a:off x="4766598" y="3463770"/>
            <a:ext cx="2668324" cy="711574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PROJECT INTRODUCTION</a:t>
            </a:r>
          </a:p>
        </p:txBody>
      </p:sp>
      <p:sp>
        <p:nvSpPr>
          <p:cNvPr id="48" name="9Slide.vn 8">
            <a:extLst>
              <a:ext uri="{FF2B5EF4-FFF2-40B4-BE49-F238E27FC236}">
                <a16:creationId xmlns:a16="http://schemas.microsoft.com/office/drawing/2014/main" id="{B38077B9-B401-4DBB-828E-75E9CE0C797E}"/>
              </a:ext>
            </a:extLst>
          </p:cNvPr>
          <p:cNvSpPr/>
          <p:nvPr/>
        </p:nvSpPr>
        <p:spPr>
          <a:xfrm>
            <a:off x="7550798" y="3375345"/>
            <a:ext cx="2250149" cy="711574"/>
          </a:xfrm>
          <a:prstGeom prst="roundRect">
            <a:avLst>
              <a:gd name="adj" fmla="val 108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 DEPLOYMENT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3" name="9Slide.vn 9">
            <a:extLst>
              <a:ext uri="{FF2B5EF4-FFF2-40B4-BE49-F238E27FC236}">
                <a16:creationId xmlns:a16="http://schemas.microsoft.com/office/drawing/2014/main" id="{BD5186F6-1256-4389-9733-04DA7B42AA8A}"/>
              </a:ext>
            </a:extLst>
          </p:cNvPr>
          <p:cNvSpPr txBox="1"/>
          <p:nvPr/>
        </p:nvSpPr>
        <p:spPr>
          <a:xfrm>
            <a:off x="7671437" y="4294111"/>
            <a:ext cx="1988844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171450" lvl="0" indent="-171450" algn="l">
              <a:lnSpc>
                <a:spcPct val="100000"/>
              </a:lnSpc>
              <a:buFontTx/>
              <a:buChar char="-"/>
              <a:defRPr/>
            </a:pPr>
            <a:r>
              <a:rPr 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</a:rPr>
              <a:t>Use case diagram.</a:t>
            </a:r>
          </a:p>
          <a:p>
            <a:pPr marL="171450" lvl="0" indent="-171450" algn="l">
              <a:lnSpc>
                <a:spcPct val="100000"/>
              </a:lnSpc>
              <a:buFontTx/>
              <a:buChar char="-"/>
              <a:defRPr/>
            </a:pPr>
            <a:r>
              <a:rPr 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</a:rPr>
              <a:t>ERD + Relationship Diagram (SQL Server).</a:t>
            </a:r>
          </a:p>
          <a:p>
            <a:pPr marL="171450" lvl="0" indent="-171450" algn="l">
              <a:lnSpc>
                <a:spcPct val="100000"/>
              </a:lnSpc>
              <a:buFontTx/>
              <a:buChar char="-"/>
              <a:defRPr/>
            </a:pPr>
            <a:r>
              <a:rPr 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</a:rPr>
              <a:t>Application interface.</a:t>
            </a:r>
          </a:p>
        </p:txBody>
      </p:sp>
      <p:sp>
        <p:nvSpPr>
          <p:cNvPr id="24" name="9Slide.vn 10">
            <a:extLst>
              <a:ext uri="{FF2B5EF4-FFF2-40B4-BE49-F238E27FC236}">
                <a16:creationId xmlns:a16="http://schemas.microsoft.com/office/drawing/2014/main" id="{4803C5BE-F3A3-4219-B751-81CE9AB9B0FB}"/>
              </a:ext>
            </a:extLst>
          </p:cNvPr>
          <p:cNvSpPr txBox="1"/>
          <p:nvPr/>
        </p:nvSpPr>
        <p:spPr>
          <a:xfrm>
            <a:off x="4881468" y="4205934"/>
            <a:ext cx="2522927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171450" lvl="0" indent="-171450" algn="l">
              <a:lnSpc>
                <a:spcPct val="100000"/>
              </a:lnSpc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Product backlog, release backlog, sprint backlog.</a:t>
            </a:r>
          </a:p>
          <a:p>
            <a:pPr marL="171450" lvl="0" indent="-171450" algn="l">
              <a:lnSpc>
                <a:spcPct val="100000"/>
              </a:lnSpc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Estimating Story.</a:t>
            </a:r>
          </a:p>
          <a:p>
            <a:pPr marL="171450" lvl="0" indent="-171450" algn="l">
              <a:lnSpc>
                <a:spcPct val="100000"/>
              </a:lnSpc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Release plan.</a:t>
            </a:r>
          </a:p>
          <a:p>
            <a:pPr marL="171450" lvl="0" indent="-171450" algn="l">
              <a:lnSpc>
                <a:spcPct val="100000"/>
              </a:lnSpc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Remaining time management.</a:t>
            </a:r>
          </a:p>
          <a:p>
            <a:pPr marL="171450" lvl="0" indent="-171450" algn="l">
              <a:lnSpc>
                <a:spcPct val="100000"/>
              </a:lnSpc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Trello and burndown chart.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26" name="9Slide.vn 11">
            <a:extLst>
              <a:ext uri="{FF2B5EF4-FFF2-40B4-BE49-F238E27FC236}">
                <a16:creationId xmlns:a16="http://schemas.microsoft.com/office/drawing/2014/main" id="{1B85BB8B-D4FD-4898-A04D-835888F29B9D}"/>
              </a:ext>
            </a:extLst>
          </p:cNvPr>
          <p:cNvSpPr txBox="1"/>
          <p:nvPr/>
        </p:nvSpPr>
        <p:spPr>
          <a:xfrm>
            <a:off x="2529522" y="4076103"/>
            <a:ext cx="1984052" cy="55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 panose="020F0302020204030204"/>
                <a:cs typeface="Segoe UI Light" panose="020B0502040204020203" pitchFamily="34" charset="0"/>
              </a:rPr>
              <a:t>Demo.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Test.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sp>
        <p:nvSpPr>
          <p:cNvPr id="57" name="9Slide.vn 12">
            <a:extLst>
              <a:ext uri="{FF2B5EF4-FFF2-40B4-BE49-F238E27FC236}">
                <a16:creationId xmlns:a16="http://schemas.microsoft.com/office/drawing/2014/main" id="{42687BDA-BB65-4371-9C13-A2B37FDB29A8}"/>
              </a:ext>
            </a:extLst>
          </p:cNvPr>
          <p:cNvSpPr/>
          <p:nvPr/>
        </p:nvSpPr>
        <p:spPr>
          <a:xfrm>
            <a:off x="5795786" y="1403171"/>
            <a:ext cx="600422" cy="532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9Slide.vn 13">
            <a:extLst>
              <a:ext uri="{FF2B5EF4-FFF2-40B4-BE49-F238E27FC236}">
                <a16:creationId xmlns:a16="http://schemas.microsoft.com/office/drawing/2014/main" id="{A74698EC-02EA-4355-9D28-2F10C4BF2976}"/>
              </a:ext>
            </a:extLst>
          </p:cNvPr>
          <p:cNvGrpSpPr/>
          <p:nvPr/>
        </p:nvGrpSpPr>
        <p:grpSpPr>
          <a:xfrm>
            <a:off x="8387304" y="2537322"/>
            <a:ext cx="557108" cy="557108"/>
            <a:chOff x="7275629" y="3045147"/>
            <a:chExt cx="464344" cy="464344"/>
          </a:xfrm>
          <a:solidFill>
            <a:schemeClr val="tx2"/>
          </a:solidFill>
        </p:grpSpPr>
        <p:sp>
          <p:nvSpPr>
            <p:cNvPr id="36" name="9Slide.vn 14">
              <a:extLst>
                <a:ext uri="{FF2B5EF4-FFF2-40B4-BE49-F238E27FC236}">
                  <a16:creationId xmlns:a16="http://schemas.microsoft.com/office/drawing/2014/main" id="{7522C3CC-BD6F-4981-8387-A10DBE65B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0" name="9Slide.vn 15">
              <a:extLst>
                <a:ext uri="{FF2B5EF4-FFF2-40B4-BE49-F238E27FC236}">
                  <a16:creationId xmlns:a16="http://schemas.microsoft.com/office/drawing/2014/main" id="{25BB1FBC-201A-4ED3-8070-BB687D90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717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1" name="9Slide.vn 16">
              <a:extLst>
                <a:ext uri="{FF2B5EF4-FFF2-40B4-BE49-F238E27FC236}">
                  <a16:creationId xmlns:a16="http://schemas.microsoft.com/office/drawing/2014/main" id="{6147D25A-DE57-45AB-B3AA-E6D94D34F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173" y="304514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42" name="9Slide.vn 17">
            <a:extLst>
              <a:ext uri="{FF2B5EF4-FFF2-40B4-BE49-F238E27FC236}">
                <a16:creationId xmlns:a16="http://schemas.microsoft.com/office/drawing/2014/main" id="{63D59DDE-ABAF-4A8B-B380-AFB1D10E353E}"/>
              </a:ext>
            </a:extLst>
          </p:cNvPr>
          <p:cNvSpPr>
            <a:spLocks/>
          </p:cNvSpPr>
          <p:nvPr/>
        </p:nvSpPr>
        <p:spPr bwMode="auto">
          <a:xfrm>
            <a:off x="5760848" y="2309379"/>
            <a:ext cx="679824" cy="67866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grpSp>
        <p:nvGrpSpPr>
          <p:cNvPr id="58" name="9Slide.vn 18">
            <a:extLst>
              <a:ext uri="{FF2B5EF4-FFF2-40B4-BE49-F238E27FC236}">
                <a16:creationId xmlns:a16="http://schemas.microsoft.com/office/drawing/2014/main" id="{B338D4FC-F321-459C-97AC-45CBAF3FE211}"/>
              </a:ext>
            </a:extLst>
          </p:cNvPr>
          <p:cNvGrpSpPr/>
          <p:nvPr/>
        </p:nvGrpSpPr>
        <p:grpSpPr>
          <a:xfrm>
            <a:off x="3244647" y="2548858"/>
            <a:ext cx="567996" cy="567996"/>
            <a:chOff x="3498967" y="3049909"/>
            <a:chExt cx="464344" cy="464344"/>
          </a:xfrm>
          <a:solidFill>
            <a:schemeClr val="tx2"/>
          </a:solidFill>
        </p:grpSpPr>
        <p:sp>
          <p:nvSpPr>
            <p:cNvPr id="59" name="9Slide.vn 19">
              <a:extLst>
                <a:ext uri="{FF2B5EF4-FFF2-40B4-BE49-F238E27FC236}">
                  <a16:creationId xmlns:a16="http://schemas.microsoft.com/office/drawing/2014/main" id="{87E0B103-7EBB-43C3-855F-B63E7B235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60" name="9Slide.vn 20">
              <a:extLst>
                <a:ext uri="{FF2B5EF4-FFF2-40B4-BE49-F238E27FC236}">
                  <a16:creationId xmlns:a16="http://schemas.microsoft.com/office/drawing/2014/main" id="{0347A817-C623-4358-A681-B3870B453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63C3065-47AD-4447-879B-CBC6D49B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2" y="6009461"/>
            <a:ext cx="1780977" cy="6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3" grpId="0" animBg="1"/>
      <p:bldP spid="44" grpId="0" animBg="1"/>
      <p:bldP spid="44" grpId="1" animBg="1"/>
      <p:bldP spid="46" grpId="0"/>
      <p:bldP spid="47" grpId="0"/>
      <p:bldP spid="47" grpId="1"/>
      <p:bldP spid="48" grpId="0"/>
      <p:bldP spid="23" grpId="0" animBg="1"/>
      <p:bldP spid="24" grpId="0" animBg="1"/>
      <p:bldP spid="24" grpId="1" animBg="1"/>
      <p:bldP spid="26" grpId="0" animBg="1"/>
      <p:bldP spid="42" grpId="0" animBg="1"/>
      <p:bldP spid="4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E38236C-BE2A-4651-9A44-BA4E17ACA592}"/>
              </a:ext>
            </a:extLst>
          </p:cNvPr>
          <p:cNvSpPr/>
          <p:nvPr/>
        </p:nvSpPr>
        <p:spPr>
          <a:xfrm rot="5400000" flipH="1" flipV="1">
            <a:off x="6219865" y="899079"/>
            <a:ext cx="6858000" cy="5059842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AE2F60D2-730C-48D7-B959-E08549ED6A2B}"/>
              </a:ext>
            </a:extLst>
          </p:cNvPr>
          <p:cNvSpPr/>
          <p:nvPr/>
        </p:nvSpPr>
        <p:spPr>
          <a:xfrm rot="16200000" flipH="1" flipV="1">
            <a:off x="-908619" y="899081"/>
            <a:ext cx="6858000" cy="5059842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-1952092" y="1842208"/>
            <a:ext cx="6812995" cy="6844145"/>
          </a:xfrm>
          <a:prstGeom prst="ellipse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Donut 3"/>
          <p:cNvSpPr/>
          <p:nvPr/>
        </p:nvSpPr>
        <p:spPr>
          <a:xfrm>
            <a:off x="10056395" y="-709863"/>
            <a:ext cx="2903621" cy="2839452"/>
          </a:xfrm>
          <a:prstGeom prst="donut">
            <a:avLst>
              <a:gd name="adj" fmla="val 15355"/>
            </a:avLst>
          </a:prstGeom>
          <a:gradFill>
            <a:gsLst>
              <a:gs pos="0">
                <a:schemeClr val="accent1"/>
              </a:gs>
              <a:gs pos="85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-797783" y="2817057"/>
            <a:ext cx="4750805" cy="4750805"/>
          </a:xfrm>
          <a:prstGeom prst="ellipse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85000">
                <a:schemeClr val="accent2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C412A-F7B0-4CB0-BF43-9CB0DE4A0F43}"/>
              </a:ext>
            </a:extLst>
          </p:cNvPr>
          <p:cNvSpPr txBox="1"/>
          <p:nvPr/>
        </p:nvSpPr>
        <p:spPr>
          <a:xfrm>
            <a:off x="1534048" y="209018"/>
            <a:ext cx="9123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Berlin Sans FB Demi" panose="020E0802020502020306" pitchFamily="34" charset="0"/>
              </a:rPr>
              <a:t>PROJECT 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911FB6-C003-4E5D-B78F-88420F986EEC}"/>
              </a:ext>
            </a:extLst>
          </p:cNvPr>
          <p:cNvSpPr/>
          <p:nvPr/>
        </p:nvSpPr>
        <p:spPr>
          <a:xfrm>
            <a:off x="0" y="1974858"/>
            <a:ext cx="5924549" cy="828178"/>
          </a:xfrm>
          <a:prstGeom prst="rect">
            <a:avLst/>
          </a:prstGeom>
          <a:gradFill flip="none" rotWithShape="1">
            <a:gsLst>
              <a:gs pos="0">
                <a:srgbClr val="A00C64"/>
              </a:gs>
              <a:gs pos="100000">
                <a:schemeClr val="bg1">
                  <a:alpha val="10000"/>
                </a:schemeClr>
              </a:gs>
              <a:gs pos="44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8106B-DFB7-414F-8ED6-10260370B945}"/>
              </a:ext>
            </a:extLst>
          </p:cNvPr>
          <p:cNvSpPr txBox="1"/>
          <p:nvPr/>
        </p:nvSpPr>
        <p:spPr>
          <a:xfrm>
            <a:off x="300731" y="2188899"/>
            <a:ext cx="38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Product Backlog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5EC8E2-4104-4E37-91D1-B2D6EE0D40F0}"/>
              </a:ext>
            </a:extLst>
          </p:cNvPr>
          <p:cNvSpPr/>
          <p:nvPr/>
        </p:nvSpPr>
        <p:spPr>
          <a:xfrm>
            <a:off x="0" y="0"/>
            <a:ext cx="745067" cy="745067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0B59BA-A97A-4ED2-AA60-90CA97490AD9}"/>
              </a:ext>
            </a:extLst>
          </p:cNvPr>
          <p:cNvSpPr/>
          <p:nvPr/>
        </p:nvSpPr>
        <p:spPr>
          <a:xfrm>
            <a:off x="745067" y="745067"/>
            <a:ext cx="474133" cy="474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7612F4-F497-4CD2-B635-D395BAACACDE}"/>
              </a:ext>
            </a:extLst>
          </p:cNvPr>
          <p:cNvSpPr/>
          <p:nvPr/>
        </p:nvSpPr>
        <p:spPr>
          <a:xfrm>
            <a:off x="545204" y="1187639"/>
            <a:ext cx="199863" cy="199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4EF055-3942-4422-A0DE-0AC92399837D}"/>
              </a:ext>
            </a:extLst>
          </p:cNvPr>
          <p:cNvGrpSpPr/>
          <p:nvPr/>
        </p:nvGrpSpPr>
        <p:grpSpPr>
          <a:xfrm>
            <a:off x="24322" y="2246405"/>
            <a:ext cx="337543" cy="337542"/>
            <a:chOff x="3098800" y="6161088"/>
            <a:chExt cx="382588" cy="382587"/>
          </a:xfrm>
          <a:solidFill>
            <a:schemeClr val="bg1"/>
          </a:solidFill>
        </p:grpSpPr>
        <p:sp>
          <p:nvSpPr>
            <p:cNvPr id="17" name="Freeform 846">
              <a:extLst>
                <a:ext uri="{FF2B5EF4-FFF2-40B4-BE49-F238E27FC236}">
                  <a16:creationId xmlns:a16="http://schemas.microsoft.com/office/drawing/2014/main" id="{7A2D4826-A545-44AF-948C-C72603D9FF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8800" y="6161088"/>
              <a:ext cx="382588" cy="382587"/>
            </a:xfrm>
            <a:custGeom>
              <a:avLst/>
              <a:gdLst>
                <a:gd name="T0" fmla="*/ 1542 w 3374"/>
                <a:gd name="T1" fmla="*/ 805 h 3374"/>
                <a:gd name="T2" fmla="*/ 1339 w 3374"/>
                <a:gd name="T3" fmla="*/ 863 h 3374"/>
                <a:gd name="T4" fmla="*/ 1159 w 3374"/>
                <a:gd name="T5" fmla="*/ 965 h 3374"/>
                <a:gd name="T6" fmla="*/ 1008 w 3374"/>
                <a:gd name="T7" fmla="*/ 1105 h 3374"/>
                <a:gd name="T8" fmla="*/ 893 w 3374"/>
                <a:gd name="T9" fmla="*/ 1276 h 3374"/>
                <a:gd name="T10" fmla="*/ 819 w 3374"/>
                <a:gd name="T11" fmla="*/ 1472 h 3374"/>
                <a:gd name="T12" fmla="*/ 792 w 3374"/>
                <a:gd name="T13" fmla="*/ 1687 h 3374"/>
                <a:gd name="T14" fmla="*/ 819 w 3374"/>
                <a:gd name="T15" fmla="*/ 1902 h 3374"/>
                <a:gd name="T16" fmla="*/ 893 w 3374"/>
                <a:gd name="T17" fmla="*/ 2098 h 3374"/>
                <a:gd name="T18" fmla="*/ 1008 w 3374"/>
                <a:gd name="T19" fmla="*/ 2269 h 3374"/>
                <a:gd name="T20" fmla="*/ 1159 w 3374"/>
                <a:gd name="T21" fmla="*/ 2409 h 3374"/>
                <a:gd name="T22" fmla="*/ 1339 w 3374"/>
                <a:gd name="T23" fmla="*/ 2511 h 3374"/>
                <a:gd name="T24" fmla="*/ 1542 w 3374"/>
                <a:gd name="T25" fmla="*/ 2569 h 3374"/>
                <a:gd name="T26" fmla="*/ 1761 w 3374"/>
                <a:gd name="T27" fmla="*/ 2579 h 3374"/>
                <a:gd name="T28" fmla="*/ 1969 w 3374"/>
                <a:gd name="T29" fmla="*/ 2536 h 3374"/>
                <a:gd name="T30" fmla="*/ 2157 w 3374"/>
                <a:gd name="T31" fmla="*/ 2448 h 3374"/>
                <a:gd name="T32" fmla="*/ 2319 w 3374"/>
                <a:gd name="T33" fmla="*/ 2319 h 3374"/>
                <a:gd name="T34" fmla="*/ 2448 w 3374"/>
                <a:gd name="T35" fmla="*/ 2157 h 3374"/>
                <a:gd name="T36" fmla="*/ 2536 w 3374"/>
                <a:gd name="T37" fmla="*/ 1969 h 3374"/>
                <a:gd name="T38" fmla="*/ 2579 w 3374"/>
                <a:gd name="T39" fmla="*/ 1761 h 3374"/>
                <a:gd name="T40" fmla="*/ 2569 w 3374"/>
                <a:gd name="T41" fmla="*/ 1542 h 3374"/>
                <a:gd name="T42" fmla="*/ 2511 w 3374"/>
                <a:gd name="T43" fmla="*/ 1339 h 3374"/>
                <a:gd name="T44" fmla="*/ 2409 w 3374"/>
                <a:gd name="T45" fmla="*/ 1159 h 3374"/>
                <a:gd name="T46" fmla="*/ 2269 w 3374"/>
                <a:gd name="T47" fmla="*/ 1008 h 3374"/>
                <a:gd name="T48" fmla="*/ 2098 w 3374"/>
                <a:gd name="T49" fmla="*/ 893 h 3374"/>
                <a:gd name="T50" fmla="*/ 1902 w 3374"/>
                <a:gd name="T51" fmla="*/ 819 h 3374"/>
                <a:gd name="T52" fmla="*/ 1687 w 3374"/>
                <a:gd name="T53" fmla="*/ 792 h 3374"/>
                <a:gd name="T54" fmla="*/ 2032 w 3374"/>
                <a:gd name="T55" fmla="*/ 339 h 3374"/>
                <a:gd name="T56" fmla="*/ 2256 w 3374"/>
                <a:gd name="T57" fmla="*/ 420 h 3374"/>
                <a:gd name="T58" fmla="*/ 2637 w 3374"/>
                <a:gd name="T59" fmla="*/ 252 h 3374"/>
                <a:gd name="T60" fmla="*/ 2917 w 3374"/>
                <a:gd name="T61" fmla="*/ 1048 h 3374"/>
                <a:gd name="T62" fmla="*/ 3009 w 3374"/>
                <a:gd name="T63" fmla="*/ 1267 h 3374"/>
                <a:gd name="T64" fmla="*/ 3374 w 3374"/>
                <a:gd name="T65" fmla="*/ 2030 h 3374"/>
                <a:gd name="T66" fmla="*/ 2982 w 3374"/>
                <a:gd name="T67" fmla="*/ 2181 h 3374"/>
                <a:gd name="T68" fmla="*/ 2879 w 3374"/>
                <a:gd name="T69" fmla="*/ 2393 h 3374"/>
                <a:gd name="T70" fmla="*/ 2395 w 3374"/>
                <a:gd name="T71" fmla="*/ 2878 h 3374"/>
                <a:gd name="T72" fmla="*/ 2183 w 3374"/>
                <a:gd name="T73" fmla="*/ 2982 h 3374"/>
                <a:gd name="T74" fmla="*/ 2031 w 3374"/>
                <a:gd name="T75" fmla="*/ 3374 h 3374"/>
                <a:gd name="T76" fmla="*/ 1268 w 3374"/>
                <a:gd name="T77" fmla="*/ 3007 h 3374"/>
                <a:gd name="T78" fmla="*/ 1049 w 3374"/>
                <a:gd name="T79" fmla="*/ 2915 h 3374"/>
                <a:gd name="T80" fmla="*/ 255 w 3374"/>
                <a:gd name="T81" fmla="*/ 2633 h 3374"/>
                <a:gd name="T82" fmla="*/ 422 w 3374"/>
                <a:gd name="T83" fmla="*/ 2253 h 3374"/>
                <a:gd name="T84" fmla="*/ 343 w 3374"/>
                <a:gd name="T85" fmla="*/ 2027 h 3374"/>
                <a:gd name="T86" fmla="*/ 339 w 3374"/>
                <a:gd name="T87" fmla="*/ 1342 h 3374"/>
                <a:gd name="T88" fmla="*/ 420 w 3374"/>
                <a:gd name="T89" fmla="*/ 1118 h 3374"/>
                <a:gd name="T90" fmla="*/ 252 w 3374"/>
                <a:gd name="T91" fmla="*/ 737 h 3374"/>
                <a:gd name="T92" fmla="*/ 1048 w 3374"/>
                <a:gd name="T93" fmla="*/ 457 h 3374"/>
                <a:gd name="T94" fmla="*/ 1267 w 3374"/>
                <a:gd name="T95" fmla="*/ 365 h 3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74" h="3374">
                  <a:moveTo>
                    <a:pt x="1687" y="792"/>
                  </a:moveTo>
                  <a:lnTo>
                    <a:pt x="1613" y="795"/>
                  </a:lnTo>
                  <a:lnTo>
                    <a:pt x="1542" y="805"/>
                  </a:lnTo>
                  <a:lnTo>
                    <a:pt x="1472" y="819"/>
                  </a:lnTo>
                  <a:lnTo>
                    <a:pt x="1405" y="838"/>
                  </a:lnTo>
                  <a:lnTo>
                    <a:pt x="1339" y="863"/>
                  </a:lnTo>
                  <a:lnTo>
                    <a:pt x="1276" y="893"/>
                  </a:lnTo>
                  <a:lnTo>
                    <a:pt x="1217" y="926"/>
                  </a:lnTo>
                  <a:lnTo>
                    <a:pt x="1159" y="965"/>
                  </a:lnTo>
                  <a:lnTo>
                    <a:pt x="1105" y="1008"/>
                  </a:lnTo>
                  <a:lnTo>
                    <a:pt x="1055" y="1055"/>
                  </a:lnTo>
                  <a:lnTo>
                    <a:pt x="1008" y="1105"/>
                  </a:lnTo>
                  <a:lnTo>
                    <a:pt x="965" y="1159"/>
                  </a:lnTo>
                  <a:lnTo>
                    <a:pt x="926" y="1217"/>
                  </a:lnTo>
                  <a:lnTo>
                    <a:pt x="893" y="1276"/>
                  </a:lnTo>
                  <a:lnTo>
                    <a:pt x="863" y="1339"/>
                  </a:lnTo>
                  <a:lnTo>
                    <a:pt x="838" y="1405"/>
                  </a:lnTo>
                  <a:lnTo>
                    <a:pt x="819" y="1472"/>
                  </a:lnTo>
                  <a:lnTo>
                    <a:pt x="805" y="1542"/>
                  </a:lnTo>
                  <a:lnTo>
                    <a:pt x="795" y="1613"/>
                  </a:lnTo>
                  <a:lnTo>
                    <a:pt x="792" y="1687"/>
                  </a:lnTo>
                  <a:lnTo>
                    <a:pt x="795" y="1761"/>
                  </a:lnTo>
                  <a:lnTo>
                    <a:pt x="805" y="1832"/>
                  </a:lnTo>
                  <a:lnTo>
                    <a:pt x="819" y="1902"/>
                  </a:lnTo>
                  <a:lnTo>
                    <a:pt x="838" y="1969"/>
                  </a:lnTo>
                  <a:lnTo>
                    <a:pt x="863" y="2035"/>
                  </a:lnTo>
                  <a:lnTo>
                    <a:pt x="893" y="2098"/>
                  </a:lnTo>
                  <a:lnTo>
                    <a:pt x="926" y="2157"/>
                  </a:lnTo>
                  <a:lnTo>
                    <a:pt x="965" y="2215"/>
                  </a:lnTo>
                  <a:lnTo>
                    <a:pt x="1008" y="2269"/>
                  </a:lnTo>
                  <a:lnTo>
                    <a:pt x="1055" y="2319"/>
                  </a:lnTo>
                  <a:lnTo>
                    <a:pt x="1105" y="2366"/>
                  </a:lnTo>
                  <a:lnTo>
                    <a:pt x="1159" y="2409"/>
                  </a:lnTo>
                  <a:lnTo>
                    <a:pt x="1217" y="2448"/>
                  </a:lnTo>
                  <a:lnTo>
                    <a:pt x="1276" y="2481"/>
                  </a:lnTo>
                  <a:lnTo>
                    <a:pt x="1339" y="2511"/>
                  </a:lnTo>
                  <a:lnTo>
                    <a:pt x="1405" y="2536"/>
                  </a:lnTo>
                  <a:lnTo>
                    <a:pt x="1472" y="2555"/>
                  </a:lnTo>
                  <a:lnTo>
                    <a:pt x="1542" y="2569"/>
                  </a:lnTo>
                  <a:lnTo>
                    <a:pt x="1613" y="2579"/>
                  </a:lnTo>
                  <a:lnTo>
                    <a:pt x="1687" y="2582"/>
                  </a:lnTo>
                  <a:lnTo>
                    <a:pt x="1761" y="2579"/>
                  </a:lnTo>
                  <a:lnTo>
                    <a:pt x="1832" y="2569"/>
                  </a:lnTo>
                  <a:lnTo>
                    <a:pt x="1902" y="2555"/>
                  </a:lnTo>
                  <a:lnTo>
                    <a:pt x="1969" y="2536"/>
                  </a:lnTo>
                  <a:lnTo>
                    <a:pt x="2035" y="2511"/>
                  </a:lnTo>
                  <a:lnTo>
                    <a:pt x="2098" y="2481"/>
                  </a:lnTo>
                  <a:lnTo>
                    <a:pt x="2157" y="2448"/>
                  </a:lnTo>
                  <a:lnTo>
                    <a:pt x="2215" y="2409"/>
                  </a:lnTo>
                  <a:lnTo>
                    <a:pt x="2269" y="2366"/>
                  </a:lnTo>
                  <a:lnTo>
                    <a:pt x="2319" y="2319"/>
                  </a:lnTo>
                  <a:lnTo>
                    <a:pt x="2366" y="2269"/>
                  </a:lnTo>
                  <a:lnTo>
                    <a:pt x="2409" y="2215"/>
                  </a:lnTo>
                  <a:lnTo>
                    <a:pt x="2448" y="2157"/>
                  </a:lnTo>
                  <a:lnTo>
                    <a:pt x="2481" y="2098"/>
                  </a:lnTo>
                  <a:lnTo>
                    <a:pt x="2511" y="2035"/>
                  </a:lnTo>
                  <a:lnTo>
                    <a:pt x="2536" y="1969"/>
                  </a:lnTo>
                  <a:lnTo>
                    <a:pt x="2555" y="1902"/>
                  </a:lnTo>
                  <a:lnTo>
                    <a:pt x="2569" y="1832"/>
                  </a:lnTo>
                  <a:lnTo>
                    <a:pt x="2579" y="1761"/>
                  </a:lnTo>
                  <a:lnTo>
                    <a:pt x="2582" y="1687"/>
                  </a:lnTo>
                  <a:lnTo>
                    <a:pt x="2579" y="1613"/>
                  </a:lnTo>
                  <a:lnTo>
                    <a:pt x="2569" y="1542"/>
                  </a:lnTo>
                  <a:lnTo>
                    <a:pt x="2555" y="1472"/>
                  </a:lnTo>
                  <a:lnTo>
                    <a:pt x="2536" y="1405"/>
                  </a:lnTo>
                  <a:lnTo>
                    <a:pt x="2511" y="1339"/>
                  </a:lnTo>
                  <a:lnTo>
                    <a:pt x="2481" y="1276"/>
                  </a:lnTo>
                  <a:lnTo>
                    <a:pt x="2448" y="1217"/>
                  </a:lnTo>
                  <a:lnTo>
                    <a:pt x="2409" y="1159"/>
                  </a:lnTo>
                  <a:lnTo>
                    <a:pt x="2366" y="1105"/>
                  </a:lnTo>
                  <a:lnTo>
                    <a:pt x="2319" y="1055"/>
                  </a:lnTo>
                  <a:lnTo>
                    <a:pt x="2269" y="1008"/>
                  </a:lnTo>
                  <a:lnTo>
                    <a:pt x="2215" y="965"/>
                  </a:lnTo>
                  <a:lnTo>
                    <a:pt x="2157" y="926"/>
                  </a:lnTo>
                  <a:lnTo>
                    <a:pt x="2098" y="893"/>
                  </a:lnTo>
                  <a:lnTo>
                    <a:pt x="2035" y="863"/>
                  </a:lnTo>
                  <a:lnTo>
                    <a:pt x="1969" y="838"/>
                  </a:lnTo>
                  <a:lnTo>
                    <a:pt x="1902" y="819"/>
                  </a:lnTo>
                  <a:lnTo>
                    <a:pt x="1832" y="805"/>
                  </a:lnTo>
                  <a:lnTo>
                    <a:pt x="1761" y="795"/>
                  </a:lnTo>
                  <a:lnTo>
                    <a:pt x="1687" y="792"/>
                  </a:lnTo>
                  <a:close/>
                  <a:moveTo>
                    <a:pt x="1344" y="0"/>
                  </a:moveTo>
                  <a:lnTo>
                    <a:pt x="2032" y="0"/>
                  </a:lnTo>
                  <a:lnTo>
                    <a:pt x="2032" y="339"/>
                  </a:lnTo>
                  <a:lnTo>
                    <a:pt x="2108" y="362"/>
                  </a:lnTo>
                  <a:lnTo>
                    <a:pt x="2184" y="390"/>
                  </a:lnTo>
                  <a:lnTo>
                    <a:pt x="2256" y="420"/>
                  </a:lnTo>
                  <a:lnTo>
                    <a:pt x="2328" y="454"/>
                  </a:lnTo>
                  <a:lnTo>
                    <a:pt x="2397" y="493"/>
                  </a:lnTo>
                  <a:lnTo>
                    <a:pt x="2637" y="252"/>
                  </a:lnTo>
                  <a:lnTo>
                    <a:pt x="3119" y="739"/>
                  </a:lnTo>
                  <a:lnTo>
                    <a:pt x="2878" y="979"/>
                  </a:lnTo>
                  <a:lnTo>
                    <a:pt x="2917" y="1048"/>
                  </a:lnTo>
                  <a:lnTo>
                    <a:pt x="2952" y="1119"/>
                  </a:lnTo>
                  <a:lnTo>
                    <a:pt x="2982" y="1191"/>
                  </a:lnTo>
                  <a:lnTo>
                    <a:pt x="3009" y="1267"/>
                  </a:lnTo>
                  <a:lnTo>
                    <a:pt x="3031" y="1344"/>
                  </a:lnTo>
                  <a:lnTo>
                    <a:pt x="3374" y="1344"/>
                  </a:lnTo>
                  <a:lnTo>
                    <a:pt x="3374" y="2030"/>
                  </a:lnTo>
                  <a:lnTo>
                    <a:pt x="3033" y="2030"/>
                  </a:lnTo>
                  <a:lnTo>
                    <a:pt x="3009" y="2106"/>
                  </a:lnTo>
                  <a:lnTo>
                    <a:pt x="2982" y="2181"/>
                  </a:lnTo>
                  <a:lnTo>
                    <a:pt x="2952" y="2253"/>
                  </a:lnTo>
                  <a:lnTo>
                    <a:pt x="2918" y="2325"/>
                  </a:lnTo>
                  <a:lnTo>
                    <a:pt x="2879" y="2393"/>
                  </a:lnTo>
                  <a:lnTo>
                    <a:pt x="3120" y="2635"/>
                  </a:lnTo>
                  <a:lnTo>
                    <a:pt x="2636" y="3119"/>
                  </a:lnTo>
                  <a:lnTo>
                    <a:pt x="2395" y="2878"/>
                  </a:lnTo>
                  <a:lnTo>
                    <a:pt x="2326" y="2917"/>
                  </a:lnTo>
                  <a:lnTo>
                    <a:pt x="2256" y="2952"/>
                  </a:lnTo>
                  <a:lnTo>
                    <a:pt x="2183" y="2982"/>
                  </a:lnTo>
                  <a:lnTo>
                    <a:pt x="2108" y="3009"/>
                  </a:lnTo>
                  <a:lnTo>
                    <a:pt x="2031" y="3031"/>
                  </a:lnTo>
                  <a:lnTo>
                    <a:pt x="2031" y="3374"/>
                  </a:lnTo>
                  <a:lnTo>
                    <a:pt x="1344" y="3374"/>
                  </a:lnTo>
                  <a:lnTo>
                    <a:pt x="1344" y="3029"/>
                  </a:lnTo>
                  <a:lnTo>
                    <a:pt x="1268" y="3007"/>
                  </a:lnTo>
                  <a:lnTo>
                    <a:pt x="1193" y="2980"/>
                  </a:lnTo>
                  <a:lnTo>
                    <a:pt x="1121" y="2950"/>
                  </a:lnTo>
                  <a:lnTo>
                    <a:pt x="1049" y="2915"/>
                  </a:lnTo>
                  <a:lnTo>
                    <a:pt x="981" y="2877"/>
                  </a:lnTo>
                  <a:lnTo>
                    <a:pt x="739" y="3117"/>
                  </a:lnTo>
                  <a:lnTo>
                    <a:pt x="255" y="2633"/>
                  </a:lnTo>
                  <a:lnTo>
                    <a:pt x="496" y="2392"/>
                  </a:lnTo>
                  <a:lnTo>
                    <a:pt x="457" y="2324"/>
                  </a:lnTo>
                  <a:lnTo>
                    <a:pt x="422" y="2253"/>
                  </a:lnTo>
                  <a:lnTo>
                    <a:pt x="392" y="2181"/>
                  </a:lnTo>
                  <a:lnTo>
                    <a:pt x="365" y="2105"/>
                  </a:lnTo>
                  <a:lnTo>
                    <a:pt x="343" y="2027"/>
                  </a:lnTo>
                  <a:lnTo>
                    <a:pt x="0" y="2027"/>
                  </a:lnTo>
                  <a:lnTo>
                    <a:pt x="0" y="1342"/>
                  </a:lnTo>
                  <a:lnTo>
                    <a:pt x="339" y="1342"/>
                  </a:lnTo>
                  <a:lnTo>
                    <a:pt x="362" y="1266"/>
                  </a:lnTo>
                  <a:lnTo>
                    <a:pt x="390" y="1190"/>
                  </a:lnTo>
                  <a:lnTo>
                    <a:pt x="420" y="1118"/>
                  </a:lnTo>
                  <a:lnTo>
                    <a:pt x="454" y="1046"/>
                  </a:lnTo>
                  <a:lnTo>
                    <a:pt x="493" y="977"/>
                  </a:lnTo>
                  <a:lnTo>
                    <a:pt x="252" y="737"/>
                  </a:lnTo>
                  <a:lnTo>
                    <a:pt x="739" y="255"/>
                  </a:lnTo>
                  <a:lnTo>
                    <a:pt x="979" y="496"/>
                  </a:lnTo>
                  <a:lnTo>
                    <a:pt x="1048" y="457"/>
                  </a:lnTo>
                  <a:lnTo>
                    <a:pt x="1119" y="422"/>
                  </a:lnTo>
                  <a:lnTo>
                    <a:pt x="1191" y="392"/>
                  </a:lnTo>
                  <a:lnTo>
                    <a:pt x="1267" y="365"/>
                  </a:lnTo>
                  <a:lnTo>
                    <a:pt x="1344" y="343"/>
                  </a:lnTo>
                  <a:lnTo>
                    <a:pt x="1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47">
              <a:extLst>
                <a:ext uri="{FF2B5EF4-FFF2-40B4-BE49-F238E27FC236}">
                  <a16:creationId xmlns:a16="http://schemas.microsoft.com/office/drawing/2014/main" id="{86E0C574-A1D4-460E-AC02-86A1EE20D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6269038"/>
              <a:ext cx="77788" cy="166687"/>
            </a:xfrm>
            <a:custGeom>
              <a:avLst/>
              <a:gdLst>
                <a:gd name="T0" fmla="*/ 382 w 679"/>
                <a:gd name="T1" fmla="*/ 10 h 1466"/>
                <a:gd name="T2" fmla="*/ 427 w 679"/>
                <a:gd name="T3" fmla="*/ 55 h 1466"/>
                <a:gd name="T4" fmla="*/ 437 w 679"/>
                <a:gd name="T5" fmla="*/ 165 h 1466"/>
                <a:gd name="T6" fmla="*/ 532 w 679"/>
                <a:gd name="T7" fmla="*/ 212 h 1466"/>
                <a:gd name="T8" fmla="*/ 601 w 679"/>
                <a:gd name="T9" fmla="*/ 276 h 1466"/>
                <a:gd name="T10" fmla="*/ 613 w 679"/>
                <a:gd name="T11" fmla="*/ 338 h 1466"/>
                <a:gd name="T12" fmla="*/ 582 w 679"/>
                <a:gd name="T13" fmla="*/ 396 h 1466"/>
                <a:gd name="T14" fmla="*/ 524 w 679"/>
                <a:gd name="T15" fmla="*/ 421 h 1466"/>
                <a:gd name="T16" fmla="*/ 462 w 679"/>
                <a:gd name="T17" fmla="*/ 406 h 1466"/>
                <a:gd name="T18" fmla="*/ 408 w 679"/>
                <a:gd name="T19" fmla="*/ 363 h 1466"/>
                <a:gd name="T20" fmla="*/ 339 w 679"/>
                <a:gd name="T21" fmla="*/ 346 h 1466"/>
                <a:gd name="T22" fmla="*/ 258 w 679"/>
                <a:gd name="T23" fmla="*/ 370 h 1466"/>
                <a:gd name="T24" fmla="*/ 205 w 679"/>
                <a:gd name="T25" fmla="*/ 433 h 1466"/>
                <a:gd name="T26" fmla="*/ 197 w 679"/>
                <a:gd name="T27" fmla="*/ 519 h 1466"/>
                <a:gd name="T28" fmla="*/ 236 w 679"/>
                <a:gd name="T29" fmla="*/ 593 h 1466"/>
                <a:gd name="T30" fmla="*/ 309 w 679"/>
                <a:gd name="T31" fmla="*/ 633 h 1466"/>
                <a:gd name="T32" fmla="*/ 429 w 679"/>
                <a:gd name="T33" fmla="*/ 648 h 1466"/>
                <a:gd name="T34" fmla="*/ 547 w 679"/>
                <a:gd name="T35" fmla="*/ 707 h 1466"/>
                <a:gd name="T36" fmla="*/ 632 w 679"/>
                <a:gd name="T37" fmla="*/ 805 h 1466"/>
                <a:gd name="T38" fmla="*/ 676 w 679"/>
                <a:gd name="T39" fmla="*/ 930 h 1466"/>
                <a:gd name="T40" fmla="*/ 667 w 679"/>
                <a:gd name="T41" fmla="*/ 1065 h 1466"/>
                <a:gd name="T42" fmla="*/ 610 w 679"/>
                <a:gd name="T43" fmla="*/ 1181 h 1466"/>
                <a:gd name="T44" fmla="*/ 515 w 679"/>
                <a:gd name="T45" fmla="*/ 1267 h 1466"/>
                <a:gd name="T46" fmla="*/ 436 w 679"/>
                <a:gd name="T47" fmla="*/ 1369 h 1466"/>
                <a:gd name="T48" fmla="*/ 415 w 679"/>
                <a:gd name="T49" fmla="*/ 1430 h 1466"/>
                <a:gd name="T50" fmla="*/ 361 w 679"/>
                <a:gd name="T51" fmla="*/ 1464 h 1466"/>
                <a:gd name="T52" fmla="*/ 296 w 679"/>
                <a:gd name="T53" fmla="*/ 1457 h 1466"/>
                <a:gd name="T54" fmla="*/ 252 w 679"/>
                <a:gd name="T55" fmla="*/ 1412 h 1466"/>
                <a:gd name="T56" fmla="*/ 242 w 679"/>
                <a:gd name="T57" fmla="*/ 1301 h 1466"/>
                <a:gd name="T58" fmla="*/ 146 w 679"/>
                <a:gd name="T59" fmla="*/ 1255 h 1466"/>
                <a:gd name="T60" fmla="*/ 78 w 679"/>
                <a:gd name="T61" fmla="*/ 1191 h 1466"/>
                <a:gd name="T62" fmla="*/ 66 w 679"/>
                <a:gd name="T63" fmla="*/ 1129 h 1466"/>
                <a:gd name="T64" fmla="*/ 96 w 679"/>
                <a:gd name="T65" fmla="*/ 1071 h 1466"/>
                <a:gd name="T66" fmla="*/ 155 w 679"/>
                <a:gd name="T67" fmla="*/ 1045 h 1466"/>
                <a:gd name="T68" fmla="*/ 216 w 679"/>
                <a:gd name="T69" fmla="*/ 1061 h 1466"/>
                <a:gd name="T70" fmla="*/ 272 w 679"/>
                <a:gd name="T71" fmla="*/ 1104 h 1466"/>
                <a:gd name="T72" fmla="*/ 340 w 679"/>
                <a:gd name="T73" fmla="*/ 1122 h 1466"/>
                <a:gd name="T74" fmla="*/ 421 w 679"/>
                <a:gd name="T75" fmla="*/ 1096 h 1466"/>
                <a:gd name="T76" fmla="*/ 474 w 679"/>
                <a:gd name="T77" fmla="*/ 1033 h 1466"/>
                <a:gd name="T78" fmla="*/ 482 w 679"/>
                <a:gd name="T79" fmla="*/ 947 h 1466"/>
                <a:gd name="T80" fmla="*/ 442 w 679"/>
                <a:gd name="T81" fmla="*/ 873 h 1466"/>
                <a:gd name="T82" fmla="*/ 369 w 679"/>
                <a:gd name="T83" fmla="*/ 834 h 1466"/>
                <a:gd name="T84" fmla="*/ 249 w 679"/>
                <a:gd name="T85" fmla="*/ 819 h 1466"/>
                <a:gd name="T86" fmla="*/ 132 w 679"/>
                <a:gd name="T87" fmla="*/ 760 h 1466"/>
                <a:gd name="T88" fmla="*/ 47 w 679"/>
                <a:gd name="T89" fmla="*/ 662 h 1466"/>
                <a:gd name="T90" fmla="*/ 3 w 679"/>
                <a:gd name="T91" fmla="*/ 537 h 1466"/>
                <a:gd name="T92" fmla="*/ 12 w 679"/>
                <a:gd name="T93" fmla="*/ 402 h 1466"/>
                <a:gd name="T94" fmla="*/ 68 w 679"/>
                <a:gd name="T95" fmla="*/ 286 h 1466"/>
                <a:gd name="T96" fmla="*/ 163 w 679"/>
                <a:gd name="T97" fmla="*/ 200 h 1466"/>
                <a:gd name="T98" fmla="*/ 243 w 679"/>
                <a:gd name="T99" fmla="*/ 97 h 1466"/>
                <a:gd name="T100" fmla="*/ 264 w 679"/>
                <a:gd name="T101" fmla="*/ 37 h 1466"/>
                <a:gd name="T102" fmla="*/ 318 w 679"/>
                <a:gd name="T103" fmla="*/ 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9" h="1466">
                  <a:moveTo>
                    <a:pt x="340" y="0"/>
                  </a:moveTo>
                  <a:lnTo>
                    <a:pt x="361" y="3"/>
                  </a:lnTo>
                  <a:lnTo>
                    <a:pt x="382" y="10"/>
                  </a:lnTo>
                  <a:lnTo>
                    <a:pt x="400" y="21"/>
                  </a:lnTo>
                  <a:lnTo>
                    <a:pt x="416" y="37"/>
                  </a:lnTo>
                  <a:lnTo>
                    <a:pt x="427" y="55"/>
                  </a:lnTo>
                  <a:lnTo>
                    <a:pt x="434" y="76"/>
                  </a:lnTo>
                  <a:lnTo>
                    <a:pt x="437" y="97"/>
                  </a:lnTo>
                  <a:lnTo>
                    <a:pt x="437" y="165"/>
                  </a:lnTo>
                  <a:lnTo>
                    <a:pt x="470" y="177"/>
                  </a:lnTo>
                  <a:lnTo>
                    <a:pt x="503" y="192"/>
                  </a:lnTo>
                  <a:lnTo>
                    <a:pt x="532" y="212"/>
                  </a:lnTo>
                  <a:lnTo>
                    <a:pt x="561" y="233"/>
                  </a:lnTo>
                  <a:lnTo>
                    <a:pt x="586" y="258"/>
                  </a:lnTo>
                  <a:lnTo>
                    <a:pt x="601" y="276"/>
                  </a:lnTo>
                  <a:lnTo>
                    <a:pt x="609" y="296"/>
                  </a:lnTo>
                  <a:lnTo>
                    <a:pt x="613" y="317"/>
                  </a:lnTo>
                  <a:lnTo>
                    <a:pt x="613" y="338"/>
                  </a:lnTo>
                  <a:lnTo>
                    <a:pt x="607" y="359"/>
                  </a:lnTo>
                  <a:lnTo>
                    <a:pt x="598" y="378"/>
                  </a:lnTo>
                  <a:lnTo>
                    <a:pt x="582" y="396"/>
                  </a:lnTo>
                  <a:lnTo>
                    <a:pt x="565" y="409"/>
                  </a:lnTo>
                  <a:lnTo>
                    <a:pt x="545" y="418"/>
                  </a:lnTo>
                  <a:lnTo>
                    <a:pt x="524" y="421"/>
                  </a:lnTo>
                  <a:lnTo>
                    <a:pt x="503" y="421"/>
                  </a:lnTo>
                  <a:lnTo>
                    <a:pt x="481" y="416"/>
                  </a:lnTo>
                  <a:lnTo>
                    <a:pt x="462" y="406"/>
                  </a:lnTo>
                  <a:lnTo>
                    <a:pt x="445" y="392"/>
                  </a:lnTo>
                  <a:lnTo>
                    <a:pt x="427" y="375"/>
                  </a:lnTo>
                  <a:lnTo>
                    <a:pt x="408" y="363"/>
                  </a:lnTo>
                  <a:lnTo>
                    <a:pt x="386" y="353"/>
                  </a:lnTo>
                  <a:lnTo>
                    <a:pt x="363" y="348"/>
                  </a:lnTo>
                  <a:lnTo>
                    <a:pt x="339" y="346"/>
                  </a:lnTo>
                  <a:lnTo>
                    <a:pt x="309" y="349"/>
                  </a:lnTo>
                  <a:lnTo>
                    <a:pt x="283" y="357"/>
                  </a:lnTo>
                  <a:lnTo>
                    <a:pt x="258" y="370"/>
                  </a:lnTo>
                  <a:lnTo>
                    <a:pt x="237" y="387"/>
                  </a:lnTo>
                  <a:lnTo>
                    <a:pt x="218" y="409"/>
                  </a:lnTo>
                  <a:lnTo>
                    <a:pt x="205" y="433"/>
                  </a:lnTo>
                  <a:lnTo>
                    <a:pt x="197" y="461"/>
                  </a:lnTo>
                  <a:lnTo>
                    <a:pt x="194" y="491"/>
                  </a:lnTo>
                  <a:lnTo>
                    <a:pt x="197" y="519"/>
                  </a:lnTo>
                  <a:lnTo>
                    <a:pt x="205" y="547"/>
                  </a:lnTo>
                  <a:lnTo>
                    <a:pt x="218" y="571"/>
                  </a:lnTo>
                  <a:lnTo>
                    <a:pt x="236" y="593"/>
                  </a:lnTo>
                  <a:lnTo>
                    <a:pt x="257" y="611"/>
                  </a:lnTo>
                  <a:lnTo>
                    <a:pt x="283" y="625"/>
                  </a:lnTo>
                  <a:lnTo>
                    <a:pt x="309" y="633"/>
                  </a:lnTo>
                  <a:lnTo>
                    <a:pt x="339" y="636"/>
                  </a:lnTo>
                  <a:lnTo>
                    <a:pt x="385" y="639"/>
                  </a:lnTo>
                  <a:lnTo>
                    <a:pt x="429" y="648"/>
                  </a:lnTo>
                  <a:lnTo>
                    <a:pt x="471" y="662"/>
                  </a:lnTo>
                  <a:lnTo>
                    <a:pt x="511" y="683"/>
                  </a:lnTo>
                  <a:lnTo>
                    <a:pt x="547" y="707"/>
                  </a:lnTo>
                  <a:lnTo>
                    <a:pt x="579" y="736"/>
                  </a:lnTo>
                  <a:lnTo>
                    <a:pt x="608" y="769"/>
                  </a:lnTo>
                  <a:lnTo>
                    <a:pt x="632" y="805"/>
                  </a:lnTo>
                  <a:lnTo>
                    <a:pt x="652" y="843"/>
                  </a:lnTo>
                  <a:lnTo>
                    <a:pt x="667" y="885"/>
                  </a:lnTo>
                  <a:lnTo>
                    <a:pt x="676" y="930"/>
                  </a:lnTo>
                  <a:lnTo>
                    <a:pt x="679" y="976"/>
                  </a:lnTo>
                  <a:lnTo>
                    <a:pt x="676" y="1021"/>
                  </a:lnTo>
                  <a:lnTo>
                    <a:pt x="667" y="1065"/>
                  </a:lnTo>
                  <a:lnTo>
                    <a:pt x="653" y="1106"/>
                  </a:lnTo>
                  <a:lnTo>
                    <a:pt x="634" y="1145"/>
                  </a:lnTo>
                  <a:lnTo>
                    <a:pt x="610" y="1181"/>
                  </a:lnTo>
                  <a:lnTo>
                    <a:pt x="582" y="1214"/>
                  </a:lnTo>
                  <a:lnTo>
                    <a:pt x="551" y="1242"/>
                  </a:lnTo>
                  <a:lnTo>
                    <a:pt x="515" y="1267"/>
                  </a:lnTo>
                  <a:lnTo>
                    <a:pt x="477" y="1286"/>
                  </a:lnTo>
                  <a:lnTo>
                    <a:pt x="436" y="1301"/>
                  </a:lnTo>
                  <a:lnTo>
                    <a:pt x="436" y="1369"/>
                  </a:lnTo>
                  <a:lnTo>
                    <a:pt x="433" y="1391"/>
                  </a:lnTo>
                  <a:lnTo>
                    <a:pt x="426" y="1412"/>
                  </a:lnTo>
                  <a:lnTo>
                    <a:pt x="415" y="1430"/>
                  </a:lnTo>
                  <a:lnTo>
                    <a:pt x="399" y="1445"/>
                  </a:lnTo>
                  <a:lnTo>
                    <a:pt x="382" y="1457"/>
                  </a:lnTo>
                  <a:lnTo>
                    <a:pt x="361" y="1464"/>
                  </a:lnTo>
                  <a:lnTo>
                    <a:pt x="339" y="1466"/>
                  </a:lnTo>
                  <a:lnTo>
                    <a:pt x="317" y="1464"/>
                  </a:lnTo>
                  <a:lnTo>
                    <a:pt x="296" y="1457"/>
                  </a:lnTo>
                  <a:lnTo>
                    <a:pt x="279" y="1445"/>
                  </a:lnTo>
                  <a:lnTo>
                    <a:pt x="263" y="1430"/>
                  </a:lnTo>
                  <a:lnTo>
                    <a:pt x="252" y="1412"/>
                  </a:lnTo>
                  <a:lnTo>
                    <a:pt x="245" y="1391"/>
                  </a:lnTo>
                  <a:lnTo>
                    <a:pt x="242" y="1369"/>
                  </a:lnTo>
                  <a:lnTo>
                    <a:pt x="242" y="1301"/>
                  </a:lnTo>
                  <a:lnTo>
                    <a:pt x="208" y="1289"/>
                  </a:lnTo>
                  <a:lnTo>
                    <a:pt x="176" y="1274"/>
                  </a:lnTo>
                  <a:lnTo>
                    <a:pt x="146" y="1255"/>
                  </a:lnTo>
                  <a:lnTo>
                    <a:pt x="118" y="1234"/>
                  </a:lnTo>
                  <a:lnTo>
                    <a:pt x="92" y="1208"/>
                  </a:lnTo>
                  <a:lnTo>
                    <a:pt x="78" y="1191"/>
                  </a:lnTo>
                  <a:lnTo>
                    <a:pt x="69" y="1171"/>
                  </a:lnTo>
                  <a:lnTo>
                    <a:pt x="65" y="1149"/>
                  </a:lnTo>
                  <a:lnTo>
                    <a:pt x="66" y="1129"/>
                  </a:lnTo>
                  <a:lnTo>
                    <a:pt x="71" y="1107"/>
                  </a:lnTo>
                  <a:lnTo>
                    <a:pt x="81" y="1088"/>
                  </a:lnTo>
                  <a:lnTo>
                    <a:pt x="96" y="1071"/>
                  </a:lnTo>
                  <a:lnTo>
                    <a:pt x="114" y="1058"/>
                  </a:lnTo>
                  <a:lnTo>
                    <a:pt x="135" y="1049"/>
                  </a:lnTo>
                  <a:lnTo>
                    <a:pt x="155" y="1045"/>
                  </a:lnTo>
                  <a:lnTo>
                    <a:pt x="176" y="1046"/>
                  </a:lnTo>
                  <a:lnTo>
                    <a:pt x="197" y="1051"/>
                  </a:lnTo>
                  <a:lnTo>
                    <a:pt x="216" y="1061"/>
                  </a:lnTo>
                  <a:lnTo>
                    <a:pt x="234" y="1076"/>
                  </a:lnTo>
                  <a:lnTo>
                    <a:pt x="251" y="1092"/>
                  </a:lnTo>
                  <a:lnTo>
                    <a:pt x="272" y="1104"/>
                  </a:lnTo>
                  <a:lnTo>
                    <a:pt x="293" y="1113"/>
                  </a:lnTo>
                  <a:lnTo>
                    <a:pt x="315" y="1119"/>
                  </a:lnTo>
                  <a:lnTo>
                    <a:pt x="340" y="1122"/>
                  </a:lnTo>
                  <a:lnTo>
                    <a:pt x="369" y="1118"/>
                  </a:lnTo>
                  <a:lnTo>
                    <a:pt x="396" y="1110"/>
                  </a:lnTo>
                  <a:lnTo>
                    <a:pt x="421" y="1096"/>
                  </a:lnTo>
                  <a:lnTo>
                    <a:pt x="442" y="1079"/>
                  </a:lnTo>
                  <a:lnTo>
                    <a:pt x="460" y="1057"/>
                  </a:lnTo>
                  <a:lnTo>
                    <a:pt x="474" y="1033"/>
                  </a:lnTo>
                  <a:lnTo>
                    <a:pt x="482" y="1005"/>
                  </a:lnTo>
                  <a:lnTo>
                    <a:pt x="485" y="976"/>
                  </a:lnTo>
                  <a:lnTo>
                    <a:pt x="482" y="947"/>
                  </a:lnTo>
                  <a:lnTo>
                    <a:pt x="474" y="920"/>
                  </a:lnTo>
                  <a:lnTo>
                    <a:pt x="461" y="895"/>
                  </a:lnTo>
                  <a:lnTo>
                    <a:pt x="442" y="873"/>
                  </a:lnTo>
                  <a:lnTo>
                    <a:pt x="421" y="856"/>
                  </a:lnTo>
                  <a:lnTo>
                    <a:pt x="396" y="842"/>
                  </a:lnTo>
                  <a:lnTo>
                    <a:pt x="369" y="834"/>
                  </a:lnTo>
                  <a:lnTo>
                    <a:pt x="340" y="831"/>
                  </a:lnTo>
                  <a:lnTo>
                    <a:pt x="294" y="828"/>
                  </a:lnTo>
                  <a:lnTo>
                    <a:pt x="249" y="819"/>
                  </a:lnTo>
                  <a:lnTo>
                    <a:pt x="207" y="804"/>
                  </a:lnTo>
                  <a:lnTo>
                    <a:pt x="168" y="784"/>
                  </a:lnTo>
                  <a:lnTo>
                    <a:pt x="132" y="760"/>
                  </a:lnTo>
                  <a:lnTo>
                    <a:pt x="100" y="731"/>
                  </a:lnTo>
                  <a:lnTo>
                    <a:pt x="70" y="698"/>
                  </a:lnTo>
                  <a:lnTo>
                    <a:pt x="47" y="662"/>
                  </a:lnTo>
                  <a:lnTo>
                    <a:pt x="26" y="623"/>
                  </a:lnTo>
                  <a:lnTo>
                    <a:pt x="12" y="581"/>
                  </a:lnTo>
                  <a:lnTo>
                    <a:pt x="3" y="537"/>
                  </a:lnTo>
                  <a:lnTo>
                    <a:pt x="0" y="491"/>
                  </a:lnTo>
                  <a:lnTo>
                    <a:pt x="3" y="446"/>
                  </a:lnTo>
                  <a:lnTo>
                    <a:pt x="12" y="402"/>
                  </a:lnTo>
                  <a:lnTo>
                    <a:pt x="25" y="361"/>
                  </a:lnTo>
                  <a:lnTo>
                    <a:pt x="45" y="322"/>
                  </a:lnTo>
                  <a:lnTo>
                    <a:pt x="68" y="286"/>
                  </a:lnTo>
                  <a:lnTo>
                    <a:pt x="97" y="253"/>
                  </a:lnTo>
                  <a:lnTo>
                    <a:pt x="128" y="225"/>
                  </a:lnTo>
                  <a:lnTo>
                    <a:pt x="163" y="200"/>
                  </a:lnTo>
                  <a:lnTo>
                    <a:pt x="202" y="180"/>
                  </a:lnTo>
                  <a:lnTo>
                    <a:pt x="243" y="165"/>
                  </a:lnTo>
                  <a:lnTo>
                    <a:pt x="243" y="97"/>
                  </a:lnTo>
                  <a:lnTo>
                    <a:pt x="245" y="76"/>
                  </a:lnTo>
                  <a:lnTo>
                    <a:pt x="252" y="55"/>
                  </a:lnTo>
                  <a:lnTo>
                    <a:pt x="264" y="37"/>
                  </a:lnTo>
                  <a:lnTo>
                    <a:pt x="279" y="21"/>
                  </a:lnTo>
                  <a:lnTo>
                    <a:pt x="297" y="10"/>
                  </a:lnTo>
                  <a:lnTo>
                    <a:pt x="318" y="3"/>
                  </a:lnTo>
                  <a:lnTo>
                    <a:pt x="3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2" name="9Slide.vn 9">
            <a:extLst>
              <a:ext uri="{FF2B5EF4-FFF2-40B4-BE49-F238E27FC236}">
                <a16:creationId xmlns:a16="http://schemas.microsoft.com/office/drawing/2014/main" id="{86F6075D-772D-405B-A96A-5FE6AA4B610E}"/>
              </a:ext>
            </a:extLst>
          </p:cNvPr>
          <p:cNvGrpSpPr/>
          <p:nvPr/>
        </p:nvGrpSpPr>
        <p:grpSpPr>
          <a:xfrm rot="21267111">
            <a:off x="11666222" y="272332"/>
            <a:ext cx="399326" cy="828681"/>
            <a:chOff x="9739313" y="1155701"/>
            <a:chExt cx="1650999" cy="2790824"/>
          </a:xfrm>
        </p:grpSpPr>
        <p:sp>
          <p:nvSpPr>
            <p:cNvPr id="173" name="9Slide.vn 10">
              <a:extLst>
                <a:ext uri="{FF2B5EF4-FFF2-40B4-BE49-F238E27FC236}">
                  <a16:creationId xmlns:a16="http://schemas.microsoft.com/office/drawing/2014/main" id="{EB0441FC-3A7B-4656-82B0-75F9C2405E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58425" y="1739900"/>
              <a:ext cx="811212" cy="638175"/>
            </a:xfrm>
            <a:custGeom>
              <a:avLst/>
              <a:gdLst>
                <a:gd name="T0" fmla="*/ 0 w 594"/>
                <a:gd name="T1" fmla="*/ 112 h 468"/>
                <a:gd name="T2" fmla="*/ 218 w 594"/>
                <a:gd name="T3" fmla="*/ 452 h 468"/>
                <a:gd name="T4" fmla="*/ 583 w 594"/>
                <a:gd name="T5" fmla="*/ 370 h 468"/>
                <a:gd name="T6" fmla="*/ 594 w 594"/>
                <a:gd name="T7" fmla="*/ 318 h 468"/>
                <a:gd name="T8" fmla="*/ 266 w 594"/>
                <a:gd name="T9" fmla="*/ 342 h 468"/>
                <a:gd name="T10" fmla="*/ 95 w 594"/>
                <a:gd name="T11" fmla="*/ 0 h 468"/>
                <a:gd name="T12" fmla="*/ 0 w 594"/>
                <a:gd name="T13" fmla="*/ 11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468">
                  <a:moveTo>
                    <a:pt x="0" y="112"/>
                  </a:moveTo>
                  <a:cubicBezTo>
                    <a:pt x="0" y="112"/>
                    <a:pt x="161" y="436"/>
                    <a:pt x="218" y="452"/>
                  </a:cubicBezTo>
                  <a:cubicBezTo>
                    <a:pt x="274" y="468"/>
                    <a:pt x="583" y="370"/>
                    <a:pt x="583" y="370"/>
                  </a:cubicBezTo>
                  <a:cubicBezTo>
                    <a:pt x="594" y="318"/>
                    <a:pt x="594" y="318"/>
                    <a:pt x="594" y="318"/>
                  </a:cubicBezTo>
                  <a:cubicBezTo>
                    <a:pt x="266" y="342"/>
                    <a:pt x="266" y="342"/>
                    <a:pt x="266" y="342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0" y="112"/>
                  </a:lnTo>
                  <a:close/>
                </a:path>
              </a:pathLst>
            </a:custGeom>
            <a:solidFill>
              <a:srgbClr val="EDA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9Slide.vn 11">
              <a:extLst>
                <a:ext uri="{FF2B5EF4-FFF2-40B4-BE49-F238E27FC236}">
                  <a16:creationId xmlns:a16="http://schemas.microsoft.com/office/drawing/2014/main" id="{913B1C58-8F55-400E-B820-E96A4D8C55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53763" y="2093913"/>
              <a:ext cx="184150" cy="155575"/>
            </a:xfrm>
            <a:custGeom>
              <a:avLst/>
              <a:gdLst>
                <a:gd name="T0" fmla="*/ 4 w 134"/>
                <a:gd name="T1" fmla="*/ 58 h 114"/>
                <a:gd name="T2" fmla="*/ 56 w 134"/>
                <a:gd name="T3" fmla="*/ 11 h 114"/>
                <a:gd name="T4" fmla="*/ 132 w 134"/>
                <a:gd name="T5" fmla="*/ 44 h 114"/>
                <a:gd name="T6" fmla="*/ 59 w 134"/>
                <a:gd name="T7" fmla="*/ 101 h 114"/>
                <a:gd name="T8" fmla="*/ 0 w 134"/>
                <a:gd name="T9" fmla="*/ 110 h 114"/>
                <a:gd name="T10" fmla="*/ 4 w 134"/>
                <a:gd name="T11" fmla="*/ 5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114">
                  <a:moveTo>
                    <a:pt x="4" y="58"/>
                  </a:moveTo>
                  <a:cubicBezTo>
                    <a:pt x="4" y="58"/>
                    <a:pt x="17" y="21"/>
                    <a:pt x="56" y="11"/>
                  </a:cubicBezTo>
                  <a:cubicBezTo>
                    <a:pt x="95" y="0"/>
                    <a:pt x="131" y="31"/>
                    <a:pt x="132" y="44"/>
                  </a:cubicBezTo>
                  <a:cubicBezTo>
                    <a:pt x="134" y="58"/>
                    <a:pt x="74" y="88"/>
                    <a:pt x="59" y="101"/>
                  </a:cubicBezTo>
                  <a:cubicBezTo>
                    <a:pt x="44" y="114"/>
                    <a:pt x="0" y="110"/>
                    <a:pt x="0" y="110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EDA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9Slide.vn 12">
              <a:extLst>
                <a:ext uri="{FF2B5EF4-FFF2-40B4-BE49-F238E27FC236}">
                  <a16:creationId xmlns:a16="http://schemas.microsoft.com/office/drawing/2014/main" id="{4ACE2811-D750-4C85-9E7F-0FD4C51096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63188" y="1790700"/>
              <a:ext cx="285750" cy="346075"/>
            </a:xfrm>
            <a:custGeom>
              <a:avLst/>
              <a:gdLst>
                <a:gd name="T0" fmla="*/ 99 w 180"/>
                <a:gd name="T1" fmla="*/ 0 h 218"/>
                <a:gd name="T2" fmla="*/ 180 w 180"/>
                <a:gd name="T3" fmla="*/ 148 h 218"/>
                <a:gd name="T4" fmla="*/ 60 w 180"/>
                <a:gd name="T5" fmla="*/ 218 h 218"/>
                <a:gd name="T6" fmla="*/ 0 w 180"/>
                <a:gd name="T7" fmla="*/ 39 h 218"/>
                <a:gd name="T8" fmla="*/ 99 w 180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18">
                  <a:moveTo>
                    <a:pt x="99" y="0"/>
                  </a:moveTo>
                  <a:lnTo>
                    <a:pt x="180" y="148"/>
                  </a:lnTo>
                  <a:lnTo>
                    <a:pt x="60" y="218"/>
                  </a:lnTo>
                  <a:lnTo>
                    <a:pt x="0" y="3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4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9Slide.vn 13">
              <a:extLst>
                <a:ext uri="{FF2B5EF4-FFF2-40B4-BE49-F238E27FC236}">
                  <a16:creationId xmlns:a16="http://schemas.microsoft.com/office/drawing/2014/main" id="{317C667F-855E-40D3-ADBF-F29DEE4472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47400" y="3797300"/>
              <a:ext cx="61912" cy="58737"/>
            </a:xfrm>
            <a:custGeom>
              <a:avLst/>
              <a:gdLst>
                <a:gd name="T0" fmla="*/ 22 w 45"/>
                <a:gd name="T1" fmla="*/ 43 h 43"/>
                <a:gd name="T2" fmla="*/ 19 w 45"/>
                <a:gd name="T3" fmla="*/ 40 h 43"/>
                <a:gd name="T4" fmla="*/ 38 w 45"/>
                <a:gd name="T5" fmla="*/ 10 h 43"/>
                <a:gd name="T6" fmla="*/ 35 w 45"/>
                <a:gd name="T7" fmla="*/ 7 h 43"/>
                <a:gd name="T8" fmla="*/ 28 w 45"/>
                <a:gd name="T9" fmla="*/ 7 h 43"/>
                <a:gd name="T10" fmla="*/ 14 w 45"/>
                <a:gd name="T11" fmla="*/ 33 h 43"/>
                <a:gd name="T12" fmla="*/ 14 w 45"/>
                <a:gd name="T13" fmla="*/ 34 h 43"/>
                <a:gd name="T14" fmla="*/ 10 w 45"/>
                <a:gd name="T15" fmla="*/ 33 h 43"/>
                <a:gd name="T16" fmla="*/ 10 w 45"/>
                <a:gd name="T17" fmla="*/ 32 h 43"/>
                <a:gd name="T18" fmla="*/ 10 w 45"/>
                <a:gd name="T19" fmla="*/ 30 h 43"/>
                <a:gd name="T20" fmla="*/ 6 w 45"/>
                <a:gd name="T21" fmla="*/ 32 h 43"/>
                <a:gd name="T22" fmla="*/ 4 w 45"/>
                <a:gd name="T23" fmla="*/ 4 h 43"/>
                <a:gd name="T24" fmla="*/ 9 w 45"/>
                <a:gd name="T25" fmla="*/ 1 h 43"/>
                <a:gd name="T26" fmla="*/ 14 w 45"/>
                <a:gd name="T27" fmla="*/ 2 h 43"/>
                <a:gd name="T28" fmla="*/ 17 w 45"/>
                <a:gd name="T29" fmla="*/ 13 h 43"/>
                <a:gd name="T30" fmla="*/ 26 w 45"/>
                <a:gd name="T31" fmla="*/ 3 h 43"/>
                <a:gd name="T32" fmla="*/ 36 w 45"/>
                <a:gd name="T33" fmla="*/ 2 h 43"/>
                <a:gd name="T34" fmla="*/ 42 w 45"/>
                <a:gd name="T35" fmla="*/ 9 h 43"/>
                <a:gd name="T36" fmla="*/ 22 w 45"/>
                <a:gd name="T37" fmla="*/ 43 h 43"/>
                <a:gd name="T38" fmla="*/ 9 w 45"/>
                <a:gd name="T39" fmla="*/ 5 h 43"/>
                <a:gd name="T40" fmla="*/ 8 w 45"/>
                <a:gd name="T41" fmla="*/ 6 h 43"/>
                <a:gd name="T42" fmla="*/ 10 w 45"/>
                <a:gd name="T43" fmla="*/ 30 h 43"/>
                <a:gd name="T44" fmla="*/ 11 w 45"/>
                <a:gd name="T45" fmla="*/ 5 h 43"/>
                <a:gd name="T46" fmla="*/ 10 w 45"/>
                <a:gd name="T47" fmla="*/ 5 h 43"/>
                <a:gd name="T48" fmla="*/ 9 w 45"/>
                <a:gd name="T49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" h="43">
                  <a:moveTo>
                    <a:pt x="22" y="43"/>
                  </a:moveTo>
                  <a:cubicBezTo>
                    <a:pt x="19" y="40"/>
                    <a:pt x="19" y="40"/>
                    <a:pt x="19" y="40"/>
                  </a:cubicBezTo>
                  <a:cubicBezTo>
                    <a:pt x="27" y="32"/>
                    <a:pt x="39" y="17"/>
                    <a:pt x="38" y="10"/>
                  </a:cubicBezTo>
                  <a:cubicBezTo>
                    <a:pt x="38" y="9"/>
                    <a:pt x="37" y="8"/>
                    <a:pt x="35" y="7"/>
                  </a:cubicBezTo>
                  <a:cubicBezTo>
                    <a:pt x="32" y="6"/>
                    <a:pt x="30" y="6"/>
                    <a:pt x="28" y="7"/>
                  </a:cubicBezTo>
                  <a:cubicBezTo>
                    <a:pt x="21" y="11"/>
                    <a:pt x="16" y="27"/>
                    <a:pt x="14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1"/>
                    <a:pt x="10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0"/>
                    <a:pt x="0" y="12"/>
                    <a:pt x="4" y="4"/>
                  </a:cubicBezTo>
                  <a:cubicBezTo>
                    <a:pt x="5" y="2"/>
                    <a:pt x="7" y="1"/>
                    <a:pt x="9" y="1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4"/>
                    <a:pt x="17" y="8"/>
                    <a:pt x="17" y="13"/>
                  </a:cubicBezTo>
                  <a:cubicBezTo>
                    <a:pt x="19" y="9"/>
                    <a:pt x="22" y="5"/>
                    <a:pt x="26" y="3"/>
                  </a:cubicBezTo>
                  <a:cubicBezTo>
                    <a:pt x="29" y="1"/>
                    <a:pt x="33" y="1"/>
                    <a:pt x="36" y="2"/>
                  </a:cubicBezTo>
                  <a:cubicBezTo>
                    <a:pt x="40" y="4"/>
                    <a:pt x="42" y="7"/>
                    <a:pt x="42" y="9"/>
                  </a:cubicBezTo>
                  <a:cubicBezTo>
                    <a:pt x="45" y="21"/>
                    <a:pt x="24" y="41"/>
                    <a:pt x="22" y="43"/>
                  </a:cubicBezTo>
                  <a:close/>
                  <a:moveTo>
                    <a:pt x="9" y="5"/>
                  </a:moveTo>
                  <a:cubicBezTo>
                    <a:pt x="9" y="5"/>
                    <a:pt x="8" y="6"/>
                    <a:pt x="8" y="6"/>
                  </a:cubicBezTo>
                  <a:cubicBezTo>
                    <a:pt x="5" y="12"/>
                    <a:pt x="9" y="25"/>
                    <a:pt x="10" y="30"/>
                  </a:cubicBezTo>
                  <a:cubicBezTo>
                    <a:pt x="12" y="19"/>
                    <a:pt x="13" y="7"/>
                    <a:pt x="11" y="5"/>
                  </a:cubicBezTo>
                  <a:cubicBezTo>
                    <a:pt x="11" y="5"/>
                    <a:pt x="11" y="5"/>
                    <a:pt x="10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7" name="9Slide.vn 14">
              <a:extLst>
                <a:ext uri="{FF2B5EF4-FFF2-40B4-BE49-F238E27FC236}">
                  <a16:creationId xmlns:a16="http://schemas.microsoft.com/office/drawing/2014/main" id="{A1B38A7E-8744-4B6A-9BAA-90EB8161C8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14038" y="3810000"/>
              <a:ext cx="73025" cy="69850"/>
            </a:xfrm>
            <a:custGeom>
              <a:avLst/>
              <a:gdLst>
                <a:gd name="T0" fmla="*/ 40 w 53"/>
                <a:gd name="T1" fmla="*/ 45 h 51"/>
                <a:gd name="T2" fmla="*/ 29 w 53"/>
                <a:gd name="T3" fmla="*/ 51 h 51"/>
                <a:gd name="T4" fmla="*/ 27 w 53"/>
                <a:gd name="T5" fmla="*/ 47 h 51"/>
                <a:gd name="T6" fmla="*/ 49 w 53"/>
                <a:gd name="T7" fmla="*/ 30 h 51"/>
                <a:gd name="T8" fmla="*/ 48 w 53"/>
                <a:gd name="T9" fmla="*/ 28 h 51"/>
                <a:gd name="T10" fmla="*/ 14 w 53"/>
                <a:gd name="T11" fmla="*/ 37 h 51"/>
                <a:gd name="T12" fmla="*/ 0 w 53"/>
                <a:gd name="T13" fmla="*/ 46 h 51"/>
                <a:gd name="T14" fmla="*/ 12 w 53"/>
                <a:gd name="T15" fmla="*/ 34 h 51"/>
                <a:gd name="T16" fmla="*/ 27 w 53"/>
                <a:gd name="T17" fmla="*/ 9 h 51"/>
                <a:gd name="T18" fmla="*/ 25 w 53"/>
                <a:gd name="T19" fmla="*/ 8 h 51"/>
                <a:gd name="T20" fmla="*/ 7 w 53"/>
                <a:gd name="T21" fmla="*/ 33 h 51"/>
                <a:gd name="T22" fmla="*/ 3 w 53"/>
                <a:gd name="T23" fmla="*/ 31 h 51"/>
                <a:gd name="T24" fmla="*/ 27 w 53"/>
                <a:gd name="T25" fmla="*/ 4 h 51"/>
                <a:gd name="T26" fmla="*/ 32 w 53"/>
                <a:gd name="T27" fmla="*/ 8 h 51"/>
                <a:gd name="T28" fmla="*/ 23 w 53"/>
                <a:gd name="T29" fmla="*/ 28 h 51"/>
                <a:gd name="T30" fmla="*/ 51 w 53"/>
                <a:gd name="T31" fmla="*/ 25 h 51"/>
                <a:gd name="T32" fmla="*/ 53 w 53"/>
                <a:gd name="T33" fmla="*/ 31 h 51"/>
                <a:gd name="T34" fmla="*/ 40 w 53"/>
                <a:gd name="T35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1">
                  <a:moveTo>
                    <a:pt x="40" y="45"/>
                  </a:moveTo>
                  <a:cubicBezTo>
                    <a:pt x="35" y="48"/>
                    <a:pt x="30" y="51"/>
                    <a:pt x="29" y="51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35" y="43"/>
                    <a:pt x="48" y="35"/>
                    <a:pt x="49" y="30"/>
                  </a:cubicBezTo>
                  <a:cubicBezTo>
                    <a:pt x="49" y="29"/>
                    <a:pt x="49" y="28"/>
                    <a:pt x="48" y="28"/>
                  </a:cubicBezTo>
                  <a:cubicBezTo>
                    <a:pt x="43" y="23"/>
                    <a:pt x="26" y="31"/>
                    <a:pt x="14" y="3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9" y="26"/>
                    <a:pt x="28" y="14"/>
                    <a:pt x="27" y="9"/>
                  </a:cubicBezTo>
                  <a:cubicBezTo>
                    <a:pt x="27" y="9"/>
                    <a:pt x="27" y="8"/>
                    <a:pt x="25" y="8"/>
                  </a:cubicBezTo>
                  <a:cubicBezTo>
                    <a:pt x="17" y="6"/>
                    <a:pt x="9" y="26"/>
                    <a:pt x="7" y="3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8"/>
                    <a:pt x="12" y="0"/>
                    <a:pt x="27" y="4"/>
                  </a:cubicBezTo>
                  <a:cubicBezTo>
                    <a:pt x="30" y="4"/>
                    <a:pt x="31" y="6"/>
                    <a:pt x="32" y="8"/>
                  </a:cubicBezTo>
                  <a:cubicBezTo>
                    <a:pt x="33" y="13"/>
                    <a:pt x="28" y="21"/>
                    <a:pt x="23" y="28"/>
                  </a:cubicBezTo>
                  <a:cubicBezTo>
                    <a:pt x="32" y="23"/>
                    <a:pt x="46" y="19"/>
                    <a:pt x="51" y="25"/>
                  </a:cubicBezTo>
                  <a:cubicBezTo>
                    <a:pt x="53" y="26"/>
                    <a:pt x="53" y="28"/>
                    <a:pt x="53" y="31"/>
                  </a:cubicBezTo>
                  <a:cubicBezTo>
                    <a:pt x="52" y="35"/>
                    <a:pt x="46" y="41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8" name="9Slide.vn 15">
              <a:extLst>
                <a:ext uri="{FF2B5EF4-FFF2-40B4-BE49-F238E27FC236}">
                  <a16:creationId xmlns:a16="http://schemas.microsoft.com/office/drawing/2014/main" id="{459B38AB-930A-4DBE-8D26-7E5C107A51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58500" y="3763963"/>
              <a:ext cx="76200" cy="68262"/>
            </a:xfrm>
            <a:custGeom>
              <a:avLst/>
              <a:gdLst>
                <a:gd name="T0" fmla="*/ 0 w 48"/>
                <a:gd name="T1" fmla="*/ 0 h 43"/>
                <a:gd name="T2" fmla="*/ 3 w 48"/>
                <a:gd name="T3" fmla="*/ 33 h 43"/>
                <a:gd name="T4" fmla="*/ 45 w 48"/>
                <a:gd name="T5" fmla="*/ 43 h 43"/>
                <a:gd name="T6" fmla="*/ 48 w 48"/>
                <a:gd name="T7" fmla="*/ 3 h 43"/>
                <a:gd name="T8" fmla="*/ 0 w 4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3">
                  <a:moveTo>
                    <a:pt x="0" y="0"/>
                  </a:moveTo>
                  <a:lnTo>
                    <a:pt x="3" y="33"/>
                  </a:lnTo>
                  <a:lnTo>
                    <a:pt x="45" y="43"/>
                  </a:lnTo>
                  <a:lnTo>
                    <a:pt x="48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9Slide.vn 16">
              <a:extLst>
                <a:ext uri="{FF2B5EF4-FFF2-40B4-BE49-F238E27FC236}">
                  <a16:creationId xmlns:a16="http://schemas.microsoft.com/office/drawing/2014/main" id="{91B64F4C-D22D-479D-ACF9-DD8328C90A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33075" y="3771900"/>
              <a:ext cx="90487" cy="104775"/>
            </a:xfrm>
            <a:custGeom>
              <a:avLst/>
              <a:gdLst>
                <a:gd name="T0" fmla="*/ 12 w 57"/>
                <a:gd name="T1" fmla="*/ 0 h 66"/>
                <a:gd name="T2" fmla="*/ 0 w 57"/>
                <a:gd name="T3" fmla="*/ 60 h 66"/>
                <a:gd name="T4" fmla="*/ 42 w 57"/>
                <a:gd name="T5" fmla="*/ 66 h 66"/>
                <a:gd name="T6" fmla="*/ 57 w 57"/>
                <a:gd name="T7" fmla="*/ 11 h 66"/>
                <a:gd name="T8" fmla="*/ 12 w 57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6">
                  <a:moveTo>
                    <a:pt x="12" y="0"/>
                  </a:moveTo>
                  <a:lnTo>
                    <a:pt x="0" y="60"/>
                  </a:lnTo>
                  <a:lnTo>
                    <a:pt x="42" y="66"/>
                  </a:lnTo>
                  <a:lnTo>
                    <a:pt x="57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0" name="9Slide.vn 17">
              <a:extLst>
                <a:ext uri="{FF2B5EF4-FFF2-40B4-BE49-F238E27FC236}">
                  <a16:creationId xmlns:a16="http://schemas.microsoft.com/office/drawing/2014/main" id="{9DB23CBC-60AB-4F16-8694-BA9C46D34A8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18700" y="2714625"/>
              <a:ext cx="1169987" cy="1082675"/>
            </a:xfrm>
            <a:custGeom>
              <a:avLst/>
              <a:gdLst>
                <a:gd name="T0" fmla="*/ 28 w 856"/>
                <a:gd name="T1" fmla="*/ 40 h 794"/>
                <a:gd name="T2" fmla="*/ 77 w 856"/>
                <a:gd name="T3" fmla="*/ 147 h 794"/>
                <a:gd name="T4" fmla="*/ 457 w 856"/>
                <a:gd name="T5" fmla="*/ 221 h 794"/>
                <a:gd name="T6" fmla="*/ 681 w 856"/>
                <a:gd name="T7" fmla="*/ 290 h 794"/>
                <a:gd name="T8" fmla="*/ 526 w 856"/>
                <a:gd name="T9" fmla="*/ 783 h 794"/>
                <a:gd name="T10" fmla="*/ 595 w 856"/>
                <a:gd name="T11" fmla="*/ 794 h 794"/>
                <a:gd name="T12" fmla="*/ 842 w 856"/>
                <a:gd name="T13" fmla="*/ 210 h 794"/>
                <a:gd name="T14" fmla="*/ 364 w 856"/>
                <a:gd name="T15" fmla="*/ 11 h 794"/>
                <a:gd name="T16" fmla="*/ 228 w 856"/>
                <a:gd name="T17" fmla="*/ 0 h 794"/>
                <a:gd name="T18" fmla="*/ 28 w 856"/>
                <a:gd name="T19" fmla="*/ 4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6" h="794">
                  <a:moveTo>
                    <a:pt x="28" y="40"/>
                  </a:moveTo>
                  <a:cubicBezTo>
                    <a:pt x="28" y="40"/>
                    <a:pt x="0" y="129"/>
                    <a:pt x="77" y="147"/>
                  </a:cubicBezTo>
                  <a:cubicBezTo>
                    <a:pt x="124" y="158"/>
                    <a:pt x="301" y="202"/>
                    <a:pt x="457" y="221"/>
                  </a:cubicBezTo>
                  <a:cubicBezTo>
                    <a:pt x="552" y="232"/>
                    <a:pt x="681" y="290"/>
                    <a:pt x="681" y="290"/>
                  </a:cubicBezTo>
                  <a:cubicBezTo>
                    <a:pt x="526" y="783"/>
                    <a:pt x="526" y="783"/>
                    <a:pt x="526" y="783"/>
                  </a:cubicBezTo>
                  <a:cubicBezTo>
                    <a:pt x="595" y="794"/>
                    <a:pt x="595" y="794"/>
                    <a:pt x="595" y="794"/>
                  </a:cubicBezTo>
                  <a:cubicBezTo>
                    <a:pt x="595" y="794"/>
                    <a:pt x="856" y="322"/>
                    <a:pt x="842" y="210"/>
                  </a:cubicBezTo>
                  <a:cubicBezTo>
                    <a:pt x="829" y="98"/>
                    <a:pt x="364" y="11"/>
                    <a:pt x="364" y="11"/>
                  </a:cubicBezTo>
                  <a:cubicBezTo>
                    <a:pt x="228" y="0"/>
                    <a:pt x="228" y="0"/>
                    <a:pt x="228" y="0"/>
                  </a:cubicBezTo>
                  <a:lnTo>
                    <a:pt x="28" y="40"/>
                  </a:lnTo>
                  <a:close/>
                </a:path>
              </a:pathLst>
            </a:custGeom>
            <a:solidFill>
              <a:srgbClr val="171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1" name="9Slide.vn 18">
              <a:extLst>
                <a:ext uri="{FF2B5EF4-FFF2-40B4-BE49-F238E27FC236}">
                  <a16:creationId xmlns:a16="http://schemas.microsoft.com/office/drawing/2014/main" id="{BE50666E-0A24-4188-B871-4DB556F6C6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58425" y="1293813"/>
              <a:ext cx="452437" cy="504825"/>
            </a:xfrm>
            <a:custGeom>
              <a:avLst/>
              <a:gdLst>
                <a:gd name="T0" fmla="*/ 331 w 331"/>
                <a:gd name="T1" fmla="*/ 43 h 370"/>
                <a:gd name="T2" fmla="*/ 283 w 331"/>
                <a:gd name="T3" fmla="*/ 304 h 370"/>
                <a:gd name="T4" fmla="*/ 132 w 331"/>
                <a:gd name="T5" fmla="*/ 310 h 370"/>
                <a:gd name="T6" fmla="*/ 91 w 331"/>
                <a:gd name="T7" fmla="*/ 370 h 370"/>
                <a:gd name="T8" fmla="*/ 0 w 331"/>
                <a:gd name="T9" fmla="*/ 313 h 370"/>
                <a:gd name="T10" fmla="*/ 52 w 331"/>
                <a:gd name="T11" fmla="*/ 166 h 370"/>
                <a:gd name="T12" fmla="*/ 165 w 331"/>
                <a:gd name="T13" fmla="*/ 0 h 370"/>
                <a:gd name="T14" fmla="*/ 331 w 331"/>
                <a:gd name="T15" fmla="*/ 4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1" h="370">
                  <a:moveTo>
                    <a:pt x="331" y="43"/>
                  </a:moveTo>
                  <a:cubicBezTo>
                    <a:pt x="331" y="43"/>
                    <a:pt x="321" y="248"/>
                    <a:pt x="283" y="304"/>
                  </a:cubicBezTo>
                  <a:cubicBezTo>
                    <a:pt x="245" y="360"/>
                    <a:pt x="132" y="310"/>
                    <a:pt x="132" y="310"/>
                  </a:cubicBezTo>
                  <a:cubicBezTo>
                    <a:pt x="91" y="370"/>
                    <a:pt x="91" y="370"/>
                    <a:pt x="91" y="370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165" y="0"/>
                    <a:pt x="165" y="0"/>
                    <a:pt x="165" y="0"/>
                  </a:cubicBezTo>
                  <a:lnTo>
                    <a:pt x="331" y="43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2" name="9Slide.vn 19">
              <a:extLst>
                <a:ext uri="{FF2B5EF4-FFF2-40B4-BE49-F238E27FC236}">
                  <a16:creationId xmlns:a16="http://schemas.microsoft.com/office/drawing/2014/main" id="{D2521CBE-5113-413F-AD81-D8A1266F47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0913" y="2589213"/>
              <a:ext cx="1244600" cy="1208087"/>
            </a:xfrm>
            <a:custGeom>
              <a:avLst/>
              <a:gdLst>
                <a:gd name="T0" fmla="*/ 136 w 911"/>
                <a:gd name="T1" fmla="*/ 309 h 886"/>
                <a:gd name="T2" fmla="*/ 738 w 911"/>
                <a:gd name="T3" fmla="*/ 290 h 886"/>
                <a:gd name="T4" fmla="*/ 740 w 911"/>
                <a:gd name="T5" fmla="*/ 870 h 886"/>
                <a:gd name="T6" fmla="*/ 805 w 911"/>
                <a:gd name="T7" fmla="*/ 886 h 886"/>
                <a:gd name="T8" fmla="*/ 846 w 911"/>
                <a:gd name="T9" fmla="*/ 199 h 886"/>
                <a:gd name="T10" fmla="*/ 260 w 911"/>
                <a:gd name="T11" fmla="*/ 0 h 886"/>
                <a:gd name="T12" fmla="*/ 11 w 911"/>
                <a:gd name="T13" fmla="*/ 107 h 886"/>
                <a:gd name="T14" fmla="*/ 136 w 911"/>
                <a:gd name="T15" fmla="*/ 309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1" h="886">
                  <a:moveTo>
                    <a:pt x="136" y="309"/>
                  </a:moveTo>
                  <a:cubicBezTo>
                    <a:pt x="270" y="321"/>
                    <a:pt x="738" y="290"/>
                    <a:pt x="738" y="290"/>
                  </a:cubicBezTo>
                  <a:cubicBezTo>
                    <a:pt x="740" y="870"/>
                    <a:pt x="740" y="870"/>
                    <a:pt x="740" y="870"/>
                  </a:cubicBezTo>
                  <a:cubicBezTo>
                    <a:pt x="805" y="886"/>
                    <a:pt x="805" y="886"/>
                    <a:pt x="805" y="886"/>
                  </a:cubicBezTo>
                  <a:cubicBezTo>
                    <a:pt x="805" y="886"/>
                    <a:pt x="911" y="290"/>
                    <a:pt x="846" y="199"/>
                  </a:cubicBezTo>
                  <a:cubicBezTo>
                    <a:pt x="780" y="107"/>
                    <a:pt x="260" y="0"/>
                    <a:pt x="260" y="0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7"/>
                    <a:pt x="0" y="297"/>
                    <a:pt x="136" y="309"/>
                  </a:cubicBezTo>
                  <a:close/>
                </a:path>
              </a:pathLst>
            </a:custGeom>
            <a:solidFill>
              <a:srgbClr val="282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9Slide.vn 20">
              <a:extLst>
                <a:ext uri="{FF2B5EF4-FFF2-40B4-BE49-F238E27FC236}">
                  <a16:creationId xmlns:a16="http://schemas.microsoft.com/office/drawing/2014/main" id="{D1AE0D49-0543-4775-A2D1-8E14C8EC5D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39313" y="1690688"/>
              <a:ext cx="712787" cy="1095375"/>
            </a:xfrm>
            <a:custGeom>
              <a:avLst/>
              <a:gdLst>
                <a:gd name="T0" fmla="*/ 374 w 522"/>
                <a:gd name="T1" fmla="*/ 0 h 803"/>
                <a:gd name="T2" fmla="*/ 67 w 522"/>
                <a:gd name="T3" fmla="*/ 391 h 803"/>
                <a:gd name="T4" fmla="*/ 68 w 522"/>
                <a:gd name="T5" fmla="*/ 803 h 803"/>
                <a:gd name="T6" fmla="*/ 413 w 522"/>
                <a:gd name="T7" fmla="*/ 676 h 803"/>
                <a:gd name="T8" fmla="*/ 392 w 522"/>
                <a:gd name="T9" fmla="*/ 388 h 803"/>
                <a:gd name="T10" fmla="*/ 497 w 522"/>
                <a:gd name="T11" fmla="*/ 69 h 803"/>
                <a:gd name="T12" fmla="*/ 374 w 522"/>
                <a:gd name="T13" fmla="*/ 0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803">
                  <a:moveTo>
                    <a:pt x="374" y="0"/>
                  </a:moveTo>
                  <a:cubicBezTo>
                    <a:pt x="374" y="0"/>
                    <a:pt x="159" y="48"/>
                    <a:pt x="67" y="391"/>
                  </a:cubicBezTo>
                  <a:cubicBezTo>
                    <a:pt x="0" y="644"/>
                    <a:pt x="68" y="803"/>
                    <a:pt x="68" y="803"/>
                  </a:cubicBezTo>
                  <a:cubicBezTo>
                    <a:pt x="413" y="676"/>
                    <a:pt x="413" y="676"/>
                    <a:pt x="413" y="676"/>
                  </a:cubicBezTo>
                  <a:cubicBezTo>
                    <a:pt x="413" y="676"/>
                    <a:pt x="380" y="474"/>
                    <a:pt x="392" y="388"/>
                  </a:cubicBezTo>
                  <a:cubicBezTo>
                    <a:pt x="411" y="250"/>
                    <a:pt x="522" y="117"/>
                    <a:pt x="497" y="69"/>
                  </a:cubicBezTo>
                  <a:cubicBezTo>
                    <a:pt x="472" y="20"/>
                    <a:pt x="374" y="0"/>
                    <a:pt x="374" y="0"/>
                  </a:cubicBezTo>
                  <a:close/>
                </a:path>
              </a:pathLst>
            </a:custGeom>
            <a:solidFill>
              <a:srgbClr val="FF4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4" name="9Slide.vn 21">
              <a:extLst>
                <a:ext uri="{FF2B5EF4-FFF2-40B4-BE49-F238E27FC236}">
                  <a16:creationId xmlns:a16="http://schemas.microsoft.com/office/drawing/2014/main" id="{A83E26ED-44EB-474A-9C04-CE30A6D05F4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42625" y="3811588"/>
              <a:ext cx="292100" cy="134937"/>
            </a:xfrm>
            <a:custGeom>
              <a:avLst/>
              <a:gdLst>
                <a:gd name="T0" fmla="*/ 65 w 214"/>
                <a:gd name="T1" fmla="*/ 4 h 99"/>
                <a:gd name="T2" fmla="*/ 114 w 214"/>
                <a:gd name="T3" fmla="*/ 34 h 99"/>
                <a:gd name="T4" fmla="*/ 196 w 214"/>
                <a:gd name="T5" fmla="*/ 69 h 99"/>
                <a:gd name="T6" fmla="*/ 214 w 214"/>
                <a:gd name="T7" fmla="*/ 99 h 99"/>
                <a:gd name="T8" fmla="*/ 0 w 214"/>
                <a:gd name="T9" fmla="*/ 73 h 99"/>
                <a:gd name="T10" fmla="*/ 14 w 214"/>
                <a:gd name="T11" fmla="*/ 0 h 99"/>
                <a:gd name="T12" fmla="*/ 65 w 214"/>
                <a:gd name="T13" fmla="*/ 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99">
                  <a:moveTo>
                    <a:pt x="65" y="4"/>
                  </a:moveTo>
                  <a:cubicBezTo>
                    <a:pt x="65" y="4"/>
                    <a:pt x="87" y="26"/>
                    <a:pt x="114" y="34"/>
                  </a:cubicBezTo>
                  <a:cubicBezTo>
                    <a:pt x="141" y="42"/>
                    <a:pt x="181" y="56"/>
                    <a:pt x="196" y="69"/>
                  </a:cubicBezTo>
                  <a:cubicBezTo>
                    <a:pt x="211" y="82"/>
                    <a:pt x="214" y="99"/>
                    <a:pt x="214" y="9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65" y="4"/>
                  </a:lnTo>
                  <a:close/>
                </a:path>
              </a:pathLst>
            </a:custGeom>
            <a:solidFill>
              <a:srgbClr val="00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9Slide.vn 22">
              <a:extLst>
                <a:ext uri="{FF2B5EF4-FFF2-40B4-BE49-F238E27FC236}">
                  <a16:creationId xmlns:a16="http://schemas.microsoft.com/office/drawing/2014/main" id="{BEB4B7D8-1AE8-4C2E-B7BE-AD08495F02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23550" y="3840163"/>
              <a:ext cx="295275" cy="104775"/>
            </a:xfrm>
            <a:custGeom>
              <a:avLst/>
              <a:gdLst>
                <a:gd name="T0" fmla="*/ 65 w 216"/>
                <a:gd name="T1" fmla="*/ 0 h 77"/>
                <a:gd name="T2" fmla="*/ 109 w 216"/>
                <a:gd name="T3" fmla="*/ 26 h 77"/>
                <a:gd name="T4" fmla="*/ 194 w 216"/>
                <a:gd name="T5" fmla="*/ 50 h 77"/>
                <a:gd name="T6" fmla="*/ 216 w 216"/>
                <a:gd name="T7" fmla="*/ 77 h 77"/>
                <a:gd name="T8" fmla="*/ 0 w 216"/>
                <a:gd name="T9" fmla="*/ 71 h 77"/>
                <a:gd name="T10" fmla="*/ 5 w 216"/>
                <a:gd name="T11" fmla="*/ 5 h 77"/>
                <a:gd name="T12" fmla="*/ 65 w 216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77">
                  <a:moveTo>
                    <a:pt x="65" y="0"/>
                  </a:moveTo>
                  <a:cubicBezTo>
                    <a:pt x="65" y="0"/>
                    <a:pt x="81" y="21"/>
                    <a:pt x="109" y="26"/>
                  </a:cubicBezTo>
                  <a:cubicBezTo>
                    <a:pt x="136" y="30"/>
                    <a:pt x="178" y="39"/>
                    <a:pt x="194" y="50"/>
                  </a:cubicBezTo>
                  <a:cubicBezTo>
                    <a:pt x="211" y="61"/>
                    <a:pt x="216" y="77"/>
                    <a:pt x="216" y="77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00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9Slide.vn 23">
              <a:extLst>
                <a:ext uri="{FF2B5EF4-FFF2-40B4-BE49-F238E27FC236}">
                  <a16:creationId xmlns:a16="http://schemas.microsoft.com/office/drawing/2014/main" id="{C276C7F9-163F-4FAC-BD5E-1A1EB09251C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79063" y="1155701"/>
              <a:ext cx="471487" cy="425450"/>
            </a:xfrm>
            <a:custGeom>
              <a:avLst/>
              <a:gdLst>
                <a:gd name="T0" fmla="*/ 28 w 346"/>
                <a:gd name="T1" fmla="*/ 282 h 312"/>
                <a:gd name="T2" fmla="*/ 69 w 346"/>
                <a:gd name="T3" fmla="*/ 35 h 312"/>
                <a:gd name="T4" fmla="*/ 132 w 346"/>
                <a:gd name="T5" fmla="*/ 14 h 312"/>
                <a:gd name="T6" fmla="*/ 183 w 346"/>
                <a:gd name="T7" fmla="*/ 17 h 312"/>
                <a:gd name="T8" fmla="*/ 220 w 346"/>
                <a:gd name="T9" fmla="*/ 2 h 312"/>
                <a:gd name="T10" fmla="*/ 261 w 346"/>
                <a:gd name="T11" fmla="*/ 27 h 312"/>
                <a:gd name="T12" fmla="*/ 308 w 346"/>
                <a:gd name="T13" fmla="*/ 7 h 312"/>
                <a:gd name="T14" fmla="*/ 343 w 346"/>
                <a:gd name="T15" fmla="*/ 107 h 312"/>
                <a:gd name="T16" fmla="*/ 228 w 346"/>
                <a:gd name="T17" fmla="*/ 178 h 312"/>
                <a:gd name="T18" fmla="*/ 172 w 346"/>
                <a:gd name="T19" fmla="*/ 247 h 312"/>
                <a:gd name="T20" fmla="*/ 141 w 346"/>
                <a:gd name="T21" fmla="*/ 205 h 312"/>
                <a:gd name="T22" fmla="*/ 105 w 346"/>
                <a:gd name="T23" fmla="*/ 282 h 312"/>
                <a:gd name="T24" fmla="*/ 28 w 346"/>
                <a:gd name="T25" fmla="*/ 28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312">
                  <a:moveTo>
                    <a:pt x="28" y="282"/>
                  </a:moveTo>
                  <a:cubicBezTo>
                    <a:pt x="28" y="282"/>
                    <a:pt x="0" y="82"/>
                    <a:pt x="69" y="35"/>
                  </a:cubicBezTo>
                  <a:cubicBezTo>
                    <a:pt x="84" y="24"/>
                    <a:pt x="109" y="16"/>
                    <a:pt x="132" y="14"/>
                  </a:cubicBezTo>
                  <a:cubicBezTo>
                    <a:pt x="144" y="12"/>
                    <a:pt x="167" y="22"/>
                    <a:pt x="183" y="17"/>
                  </a:cubicBezTo>
                  <a:cubicBezTo>
                    <a:pt x="196" y="13"/>
                    <a:pt x="206" y="0"/>
                    <a:pt x="220" y="2"/>
                  </a:cubicBezTo>
                  <a:cubicBezTo>
                    <a:pt x="233" y="5"/>
                    <a:pt x="248" y="23"/>
                    <a:pt x="261" y="27"/>
                  </a:cubicBezTo>
                  <a:cubicBezTo>
                    <a:pt x="277" y="31"/>
                    <a:pt x="268" y="0"/>
                    <a:pt x="308" y="7"/>
                  </a:cubicBezTo>
                  <a:cubicBezTo>
                    <a:pt x="343" y="14"/>
                    <a:pt x="346" y="87"/>
                    <a:pt x="343" y="107"/>
                  </a:cubicBezTo>
                  <a:cubicBezTo>
                    <a:pt x="334" y="180"/>
                    <a:pt x="260" y="154"/>
                    <a:pt x="228" y="178"/>
                  </a:cubicBezTo>
                  <a:cubicBezTo>
                    <a:pt x="196" y="202"/>
                    <a:pt x="190" y="247"/>
                    <a:pt x="172" y="247"/>
                  </a:cubicBezTo>
                  <a:cubicBezTo>
                    <a:pt x="154" y="248"/>
                    <a:pt x="161" y="201"/>
                    <a:pt x="141" y="205"/>
                  </a:cubicBezTo>
                  <a:cubicBezTo>
                    <a:pt x="100" y="214"/>
                    <a:pt x="134" y="262"/>
                    <a:pt x="105" y="282"/>
                  </a:cubicBezTo>
                  <a:cubicBezTo>
                    <a:pt x="60" y="312"/>
                    <a:pt x="28" y="282"/>
                    <a:pt x="28" y="282"/>
                  </a:cubicBezTo>
                  <a:close/>
                </a:path>
              </a:pathLst>
            </a:custGeom>
            <a:solidFill>
              <a:srgbClr val="6B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9Slide.vn 24">
              <a:extLst>
                <a:ext uri="{FF2B5EF4-FFF2-40B4-BE49-F238E27FC236}">
                  <a16:creationId xmlns:a16="http://schemas.microsoft.com/office/drawing/2014/main" id="{AB0A9C8D-D04F-4925-BFDA-3B78A54309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063" y="1489075"/>
              <a:ext cx="77787" cy="158750"/>
            </a:xfrm>
            <a:custGeom>
              <a:avLst/>
              <a:gdLst>
                <a:gd name="T0" fmla="*/ 23 w 57"/>
                <a:gd name="T1" fmla="*/ 0 h 117"/>
                <a:gd name="T2" fmla="*/ 49 w 57"/>
                <a:gd name="T3" fmla="*/ 92 h 117"/>
                <a:gd name="T4" fmla="*/ 0 w 57"/>
                <a:gd name="T5" fmla="*/ 107 h 117"/>
                <a:gd name="T6" fmla="*/ 23 w 57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17">
                  <a:moveTo>
                    <a:pt x="23" y="0"/>
                  </a:moveTo>
                  <a:cubicBezTo>
                    <a:pt x="23" y="0"/>
                    <a:pt x="57" y="67"/>
                    <a:pt x="49" y="92"/>
                  </a:cubicBezTo>
                  <a:cubicBezTo>
                    <a:pt x="41" y="117"/>
                    <a:pt x="0" y="107"/>
                    <a:pt x="0" y="107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9Slide.vn 25">
              <a:extLst>
                <a:ext uri="{FF2B5EF4-FFF2-40B4-BE49-F238E27FC236}">
                  <a16:creationId xmlns:a16="http://schemas.microsoft.com/office/drawing/2014/main" id="{FDDE5F00-16F2-4194-A3BA-4A0386B0DA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47313" y="1779588"/>
              <a:ext cx="757237" cy="600075"/>
            </a:xfrm>
            <a:custGeom>
              <a:avLst/>
              <a:gdLst>
                <a:gd name="T0" fmla="*/ 0 w 555"/>
                <a:gd name="T1" fmla="*/ 143 h 440"/>
                <a:gd name="T2" fmla="*/ 146 w 555"/>
                <a:gd name="T3" fmla="*/ 415 h 440"/>
                <a:gd name="T4" fmla="*/ 532 w 555"/>
                <a:gd name="T5" fmla="*/ 435 h 440"/>
                <a:gd name="T6" fmla="*/ 555 w 555"/>
                <a:gd name="T7" fmla="*/ 387 h 440"/>
                <a:gd name="T8" fmla="*/ 207 w 555"/>
                <a:gd name="T9" fmla="*/ 329 h 440"/>
                <a:gd name="T10" fmla="*/ 109 w 555"/>
                <a:gd name="T11" fmla="*/ 0 h 440"/>
                <a:gd name="T12" fmla="*/ 0 w 555"/>
                <a:gd name="T13" fmla="*/ 14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5" h="440">
                  <a:moveTo>
                    <a:pt x="0" y="143"/>
                  </a:moveTo>
                  <a:cubicBezTo>
                    <a:pt x="0" y="143"/>
                    <a:pt x="92" y="390"/>
                    <a:pt x="146" y="415"/>
                  </a:cubicBezTo>
                  <a:cubicBezTo>
                    <a:pt x="199" y="440"/>
                    <a:pt x="532" y="435"/>
                    <a:pt x="532" y="435"/>
                  </a:cubicBezTo>
                  <a:cubicBezTo>
                    <a:pt x="555" y="387"/>
                    <a:pt x="555" y="387"/>
                    <a:pt x="555" y="387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109" y="0"/>
                    <a:pt x="109" y="0"/>
                    <a:pt x="109" y="0"/>
                  </a:cubicBezTo>
                  <a:lnTo>
                    <a:pt x="0" y="143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9Slide.vn 26">
              <a:extLst>
                <a:ext uri="{FF2B5EF4-FFF2-40B4-BE49-F238E27FC236}">
                  <a16:creationId xmlns:a16="http://schemas.microsoft.com/office/drawing/2014/main" id="{4B923E94-45B4-4DF1-8A01-B3163056AE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90200" y="1450975"/>
              <a:ext cx="238125" cy="52387"/>
            </a:xfrm>
            <a:custGeom>
              <a:avLst/>
              <a:gdLst>
                <a:gd name="T0" fmla="*/ 0 w 150"/>
                <a:gd name="T1" fmla="*/ 0 h 33"/>
                <a:gd name="T2" fmla="*/ 150 w 150"/>
                <a:gd name="T3" fmla="*/ 17 h 33"/>
                <a:gd name="T4" fmla="*/ 145 w 150"/>
                <a:gd name="T5" fmla="*/ 33 h 33"/>
                <a:gd name="T6" fmla="*/ 3 w 150"/>
                <a:gd name="T7" fmla="*/ 13 h 33"/>
                <a:gd name="T8" fmla="*/ 0 w 150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">
                  <a:moveTo>
                    <a:pt x="0" y="0"/>
                  </a:moveTo>
                  <a:lnTo>
                    <a:pt x="150" y="17"/>
                  </a:lnTo>
                  <a:lnTo>
                    <a:pt x="145" y="33"/>
                  </a:lnTo>
                  <a:lnTo>
                    <a:pt x="3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9Slide.vn 27">
              <a:extLst>
                <a:ext uri="{FF2B5EF4-FFF2-40B4-BE49-F238E27FC236}">
                  <a16:creationId xmlns:a16="http://schemas.microsoft.com/office/drawing/2014/main" id="{35AA2F0F-99AC-4D4E-9751-E1A24F19F4E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91813" y="1447800"/>
              <a:ext cx="60325" cy="142875"/>
            </a:xfrm>
            <a:custGeom>
              <a:avLst/>
              <a:gdLst>
                <a:gd name="T0" fmla="*/ 25 w 38"/>
                <a:gd name="T1" fmla="*/ 0 h 90"/>
                <a:gd name="T2" fmla="*/ 0 w 38"/>
                <a:gd name="T3" fmla="*/ 89 h 90"/>
                <a:gd name="T4" fmla="*/ 7 w 38"/>
                <a:gd name="T5" fmla="*/ 90 h 90"/>
                <a:gd name="T6" fmla="*/ 38 w 38"/>
                <a:gd name="T7" fmla="*/ 5 h 90"/>
                <a:gd name="T8" fmla="*/ 25 w 38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0">
                  <a:moveTo>
                    <a:pt x="25" y="0"/>
                  </a:moveTo>
                  <a:lnTo>
                    <a:pt x="0" y="89"/>
                  </a:lnTo>
                  <a:lnTo>
                    <a:pt x="7" y="90"/>
                  </a:lnTo>
                  <a:lnTo>
                    <a:pt x="38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9Slide.vn 28">
              <a:extLst>
                <a:ext uri="{FF2B5EF4-FFF2-40B4-BE49-F238E27FC236}">
                  <a16:creationId xmlns:a16="http://schemas.microsoft.com/office/drawing/2014/main" id="{F663D06D-BCC8-4564-817B-13A8F93D89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09325" y="2135188"/>
              <a:ext cx="120650" cy="63500"/>
            </a:xfrm>
            <a:custGeom>
              <a:avLst/>
              <a:gdLst>
                <a:gd name="T0" fmla="*/ 0 w 88"/>
                <a:gd name="T1" fmla="*/ 34 h 46"/>
                <a:gd name="T2" fmla="*/ 54 w 88"/>
                <a:gd name="T3" fmla="*/ 1 h 46"/>
                <a:gd name="T4" fmla="*/ 88 w 88"/>
                <a:gd name="T5" fmla="*/ 29 h 46"/>
                <a:gd name="T6" fmla="*/ 57 w 88"/>
                <a:gd name="T7" fmla="*/ 46 h 46"/>
                <a:gd name="T8" fmla="*/ 0 w 88"/>
                <a:gd name="T9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6">
                  <a:moveTo>
                    <a:pt x="0" y="34"/>
                  </a:moveTo>
                  <a:cubicBezTo>
                    <a:pt x="0" y="34"/>
                    <a:pt x="43" y="2"/>
                    <a:pt x="54" y="1"/>
                  </a:cubicBezTo>
                  <a:cubicBezTo>
                    <a:pt x="65" y="0"/>
                    <a:pt x="88" y="29"/>
                    <a:pt x="88" y="29"/>
                  </a:cubicBezTo>
                  <a:cubicBezTo>
                    <a:pt x="57" y="46"/>
                    <a:pt x="57" y="46"/>
                    <a:pt x="57" y="46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EDA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9Slide.vn 29">
              <a:extLst>
                <a:ext uri="{FF2B5EF4-FFF2-40B4-BE49-F238E27FC236}">
                  <a16:creationId xmlns:a16="http://schemas.microsoft.com/office/drawing/2014/main" id="{318E6DD3-83CC-4449-8587-ABAF478479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93338" y="1765300"/>
              <a:ext cx="301625" cy="363537"/>
            </a:xfrm>
            <a:custGeom>
              <a:avLst/>
              <a:gdLst>
                <a:gd name="T0" fmla="*/ 133 w 190"/>
                <a:gd name="T1" fmla="*/ 3 h 229"/>
                <a:gd name="T2" fmla="*/ 190 w 190"/>
                <a:gd name="T3" fmla="*/ 161 h 229"/>
                <a:gd name="T4" fmla="*/ 54 w 190"/>
                <a:gd name="T5" fmla="*/ 229 h 229"/>
                <a:gd name="T6" fmla="*/ 0 w 190"/>
                <a:gd name="T7" fmla="*/ 132 h 229"/>
                <a:gd name="T8" fmla="*/ 121 w 190"/>
                <a:gd name="T9" fmla="*/ 0 h 229"/>
                <a:gd name="T10" fmla="*/ 133 w 190"/>
                <a:gd name="T11" fmla="*/ 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229">
                  <a:moveTo>
                    <a:pt x="133" y="3"/>
                  </a:moveTo>
                  <a:lnTo>
                    <a:pt x="190" y="161"/>
                  </a:lnTo>
                  <a:lnTo>
                    <a:pt x="54" y="229"/>
                  </a:lnTo>
                  <a:lnTo>
                    <a:pt x="0" y="132"/>
                  </a:lnTo>
                  <a:lnTo>
                    <a:pt x="121" y="0"/>
                  </a:lnTo>
                  <a:lnTo>
                    <a:pt x="133" y="3"/>
                  </a:lnTo>
                  <a:close/>
                </a:path>
              </a:pathLst>
            </a:custGeom>
            <a:solidFill>
              <a:srgbClr val="FF4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9Slide.vn 30">
              <a:extLst>
                <a:ext uri="{FF2B5EF4-FFF2-40B4-BE49-F238E27FC236}">
                  <a16:creationId xmlns:a16="http://schemas.microsoft.com/office/drawing/2014/main" id="{0CE08E6E-9758-4739-9259-AD14525981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18825" y="1838325"/>
              <a:ext cx="471487" cy="495300"/>
            </a:xfrm>
            <a:custGeom>
              <a:avLst/>
              <a:gdLst>
                <a:gd name="T0" fmla="*/ 297 w 297"/>
                <a:gd name="T1" fmla="*/ 87 h 312"/>
                <a:gd name="T2" fmla="*/ 120 w 297"/>
                <a:gd name="T3" fmla="*/ 312 h 312"/>
                <a:gd name="T4" fmla="*/ 0 w 297"/>
                <a:gd name="T5" fmla="*/ 251 h 312"/>
                <a:gd name="T6" fmla="*/ 148 w 297"/>
                <a:gd name="T7" fmla="*/ 0 h 312"/>
                <a:gd name="T8" fmla="*/ 297 w 297"/>
                <a:gd name="T9" fmla="*/ 8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312">
                  <a:moveTo>
                    <a:pt x="297" y="87"/>
                  </a:moveTo>
                  <a:lnTo>
                    <a:pt x="120" y="312"/>
                  </a:lnTo>
                  <a:lnTo>
                    <a:pt x="0" y="251"/>
                  </a:lnTo>
                  <a:lnTo>
                    <a:pt x="148" y="0"/>
                  </a:lnTo>
                  <a:lnTo>
                    <a:pt x="297" y="87"/>
                  </a:lnTo>
                  <a:close/>
                </a:path>
              </a:pathLst>
            </a:custGeom>
            <a:solidFill>
              <a:srgbClr val="00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9Slide.vn 31">
              <a:extLst>
                <a:ext uri="{FF2B5EF4-FFF2-40B4-BE49-F238E27FC236}">
                  <a16:creationId xmlns:a16="http://schemas.microsoft.com/office/drawing/2014/main" id="{091593BC-861B-499C-8F30-CC3ED9FC6C2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8038" y="2279650"/>
              <a:ext cx="171450" cy="92075"/>
            </a:xfrm>
            <a:custGeom>
              <a:avLst/>
              <a:gdLst>
                <a:gd name="T0" fmla="*/ 20 w 125"/>
                <a:gd name="T1" fmla="*/ 19 h 68"/>
                <a:gd name="T2" fmla="*/ 93 w 125"/>
                <a:gd name="T3" fmla="*/ 14 h 68"/>
                <a:gd name="T4" fmla="*/ 125 w 125"/>
                <a:gd name="T5" fmla="*/ 64 h 68"/>
                <a:gd name="T6" fmla="*/ 0 w 125"/>
                <a:gd name="T7" fmla="*/ 68 h 68"/>
                <a:gd name="T8" fmla="*/ 20 w 125"/>
                <a:gd name="T9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8">
                  <a:moveTo>
                    <a:pt x="20" y="19"/>
                  </a:moveTo>
                  <a:cubicBezTo>
                    <a:pt x="20" y="19"/>
                    <a:pt x="65" y="0"/>
                    <a:pt x="93" y="14"/>
                  </a:cubicBezTo>
                  <a:cubicBezTo>
                    <a:pt x="121" y="28"/>
                    <a:pt x="125" y="64"/>
                    <a:pt x="125" y="64"/>
                  </a:cubicBezTo>
                  <a:cubicBezTo>
                    <a:pt x="0" y="68"/>
                    <a:pt x="0" y="68"/>
                    <a:pt x="0" y="68"/>
                  </a:cubicBezTo>
                  <a:lnTo>
                    <a:pt x="20" y="19"/>
                  </a:lnTo>
                  <a:close/>
                </a:path>
              </a:pathLst>
            </a:custGeom>
            <a:solidFill>
              <a:srgbClr val="FF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95" name="9Slide.vn 39">
            <a:extLst>
              <a:ext uri="{FF2B5EF4-FFF2-40B4-BE49-F238E27FC236}">
                <a16:creationId xmlns:a16="http://schemas.microsoft.com/office/drawing/2014/main" id="{21D36763-B476-4E7A-94C2-ABC94BBFFC77}"/>
              </a:ext>
            </a:extLst>
          </p:cNvPr>
          <p:cNvGrpSpPr>
            <a:grpSpLocks noChangeAspect="1"/>
          </p:cNvGrpSpPr>
          <p:nvPr/>
        </p:nvGrpSpPr>
        <p:grpSpPr>
          <a:xfrm>
            <a:off x="10932868" y="777537"/>
            <a:ext cx="995389" cy="752953"/>
            <a:chOff x="6269038" y="3008313"/>
            <a:chExt cx="4621212" cy="3495674"/>
          </a:xfrm>
        </p:grpSpPr>
        <p:sp>
          <p:nvSpPr>
            <p:cNvPr id="196" name="9Slide.vn 40">
              <a:extLst>
                <a:ext uri="{FF2B5EF4-FFF2-40B4-BE49-F238E27FC236}">
                  <a16:creationId xmlns:a16="http://schemas.microsoft.com/office/drawing/2014/main" id="{A3586EAA-C6C2-4493-BDBC-F7EF4C2B44D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663" y="3735388"/>
              <a:ext cx="681037" cy="217487"/>
            </a:xfrm>
            <a:custGeom>
              <a:avLst/>
              <a:gdLst>
                <a:gd name="T0" fmla="*/ 429 w 429"/>
                <a:gd name="T1" fmla="*/ 132 h 137"/>
                <a:gd name="T2" fmla="*/ 9 w 429"/>
                <a:gd name="T3" fmla="*/ 137 h 137"/>
                <a:gd name="T4" fmla="*/ 0 w 429"/>
                <a:gd name="T5" fmla="*/ 0 h 137"/>
                <a:gd name="T6" fmla="*/ 429 w 429"/>
                <a:gd name="T7" fmla="*/ 0 h 137"/>
                <a:gd name="T8" fmla="*/ 429 w 429"/>
                <a:gd name="T9" fmla="*/ 13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37">
                  <a:moveTo>
                    <a:pt x="429" y="132"/>
                  </a:moveTo>
                  <a:lnTo>
                    <a:pt x="9" y="137"/>
                  </a:lnTo>
                  <a:lnTo>
                    <a:pt x="0" y="0"/>
                  </a:lnTo>
                  <a:lnTo>
                    <a:pt x="429" y="0"/>
                  </a:lnTo>
                  <a:lnTo>
                    <a:pt x="429" y="132"/>
                  </a:ln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9Slide.vn 41">
              <a:extLst>
                <a:ext uri="{FF2B5EF4-FFF2-40B4-BE49-F238E27FC236}">
                  <a16:creationId xmlns:a16="http://schemas.microsoft.com/office/drawing/2014/main" id="{0584E931-4C69-436F-A241-99D32D1920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06000" y="3684588"/>
              <a:ext cx="631825" cy="50800"/>
            </a:xfrm>
            <a:custGeom>
              <a:avLst/>
              <a:gdLst>
                <a:gd name="T0" fmla="*/ 398 w 398"/>
                <a:gd name="T1" fmla="*/ 32 h 32"/>
                <a:gd name="T2" fmla="*/ 0 w 398"/>
                <a:gd name="T3" fmla="*/ 32 h 32"/>
                <a:gd name="T4" fmla="*/ 0 w 398"/>
                <a:gd name="T5" fmla="*/ 9 h 32"/>
                <a:gd name="T6" fmla="*/ 398 w 398"/>
                <a:gd name="T7" fmla="*/ 0 h 32"/>
                <a:gd name="T8" fmla="*/ 398 w 398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32">
                  <a:moveTo>
                    <a:pt x="398" y="32"/>
                  </a:moveTo>
                  <a:lnTo>
                    <a:pt x="0" y="32"/>
                  </a:lnTo>
                  <a:lnTo>
                    <a:pt x="0" y="9"/>
                  </a:lnTo>
                  <a:lnTo>
                    <a:pt x="398" y="0"/>
                  </a:lnTo>
                  <a:lnTo>
                    <a:pt x="398" y="32"/>
                  </a:lnTo>
                  <a:close/>
                </a:path>
              </a:pathLst>
            </a:custGeom>
            <a:solidFill>
              <a:srgbClr val="FF4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8D7A9137-08E3-45A0-A50F-2C23845AAC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13925" y="5430838"/>
              <a:ext cx="1054100" cy="227014"/>
              <a:chOff x="9813925" y="5430838"/>
              <a:chExt cx="1054100" cy="227014"/>
            </a:xfrm>
          </p:grpSpPr>
          <p:sp>
            <p:nvSpPr>
              <p:cNvPr id="323" name="9Slide.vn 42">
                <a:extLst>
                  <a:ext uri="{FF2B5EF4-FFF2-40B4-BE49-F238E27FC236}">
                    <a16:creationId xmlns:a16="http://schemas.microsoft.com/office/drawing/2014/main" id="{743D3621-6AB3-4A67-8428-AC42F1F4FA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13925" y="5430838"/>
                <a:ext cx="1054100" cy="227014"/>
              </a:xfrm>
              <a:custGeom>
                <a:avLst/>
                <a:gdLst>
                  <a:gd name="T0" fmla="*/ 664 w 664"/>
                  <a:gd name="T1" fmla="*/ 422 h 422"/>
                  <a:gd name="T2" fmla="*/ 664 w 664"/>
                  <a:gd name="T3" fmla="*/ 0 h 422"/>
                  <a:gd name="T4" fmla="*/ 10 w 664"/>
                  <a:gd name="T5" fmla="*/ 0 h 422"/>
                  <a:gd name="T6" fmla="*/ 0 w 664"/>
                  <a:gd name="T7" fmla="*/ 413 h 422"/>
                  <a:gd name="T8" fmla="*/ 664 w 664"/>
                  <a:gd name="T9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4" h="422">
                    <a:moveTo>
                      <a:pt x="664" y="422"/>
                    </a:moveTo>
                    <a:lnTo>
                      <a:pt x="664" y="0"/>
                    </a:lnTo>
                    <a:lnTo>
                      <a:pt x="10" y="0"/>
                    </a:lnTo>
                    <a:lnTo>
                      <a:pt x="0" y="413"/>
                    </a:lnTo>
                    <a:lnTo>
                      <a:pt x="664" y="422"/>
                    </a:lnTo>
                    <a:close/>
                  </a:path>
                </a:pathLst>
              </a:custGeom>
              <a:solidFill>
                <a:srgbClr val="FF45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9Slide.vn 43">
                <a:extLst>
                  <a:ext uri="{FF2B5EF4-FFF2-40B4-BE49-F238E27FC236}">
                    <a16:creationId xmlns:a16="http://schemas.microsoft.com/office/drawing/2014/main" id="{CC1EAA8C-A847-433E-9904-D782F4568A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61550" y="5462588"/>
                <a:ext cx="1003300" cy="158750"/>
              </a:xfrm>
              <a:custGeom>
                <a:avLst/>
                <a:gdLst>
                  <a:gd name="T0" fmla="*/ 632 w 632"/>
                  <a:gd name="T1" fmla="*/ 100 h 100"/>
                  <a:gd name="T2" fmla="*/ 2 w 632"/>
                  <a:gd name="T3" fmla="*/ 100 h 100"/>
                  <a:gd name="T4" fmla="*/ 0 w 632"/>
                  <a:gd name="T5" fmla="*/ 17 h 100"/>
                  <a:gd name="T6" fmla="*/ 632 w 632"/>
                  <a:gd name="T7" fmla="*/ 0 h 100"/>
                  <a:gd name="T8" fmla="*/ 632 w 632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" h="100">
                    <a:moveTo>
                      <a:pt x="632" y="100"/>
                    </a:moveTo>
                    <a:lnTo>
                      <a:pt x="2" y="100"/>
                    </a:lnTo>
                    <a:lnTo>
                      <a:pt x="0" y="17"/>
                    </a:lnTo>
                    <a:lnTo>
                      <a:pt x="632" y="0"/>
                    </a:lnTo>
                    <a:lnTo>
                      <a:pt x="632" y="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892CA7D-A354-42C2-89B9-1C238152CF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91700" y="5649913"/>
              <a:ext cx="1098550" cy="204787"/>
              <a:chOff x="9791700" y="5649913"/>
              <a:chExt cx="1098550" cy="204787"/>
            </a:xfrm>
          </p:grpSpPr>
          <p:sp>
            <p:nvSpPr>
              <p:cNvPr id="321" name="9Slide.vn 44">
                <a:extLst>
                  <a:ext uri="{FF2B5EF4-FFF2-40B4-BE49-F238E27FC236}">
                    <a16:creationId xmlns:a16="http://schemas.microsoft.com/office/drawing/2014/main" id="{3191CC21-1DE7-4566-9A3B-6BFAAC830F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02813" y="5649913"/>
                <a:ext cx="1087437" cy="204787"/>
              </a:xfrm>
              <a:custGeom>
                <a:avLst/>
                <a:gdLst>
                  <a:gd name="T0" fmla="*/ 0 w 685"/>
                  <a:gd name="T1" fmla="*/ 115 h 129"/>
                  <a:gd name="T2" fmla="*/ 685 w 685"/>
                  <a:gd name="T3" fmla="*/ 129 h 129"/>
                  <a:gd name="T4" fmla="*/ 685 w 685"/>
                  <a:gd name="T5" fmla="*/ 0 h 129"/>
                  <a:gd name="T6" fmla="*/ 0 w 685"/>
                  <a:gd name="T7" fmla="*/ 0 h 129"/>
                  <a:gd name="T8" fmla="*/ 0 w 685"/>
                  <a:gd name="T9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5" h="129">
                    <a:moveTo>
                      <a:pt x="0" y="115"/>
                    </a:moveTo>
                    <a:lnTo>
                      <a:pt x="685" y="129"/>
                    </a:lnTo>
                    <a:lnTo>
                      <a:pt x="685" y="0"/>
                    </a:lnTo>
                    <a:lnTo>
                      <a:pt x="0" y="0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9Slide.vn 45">
                <a:extLst>
                  <a:ext uri="{FF2B5EF4-FFF2-40B4-BE49-F238E27FC236}">
                    <a16:creationId xmlns:a16="http://schemas.microsoft.com/office/drawing/2014/main" id="{74AB04CF-3904-483F-9ACE-64A78D2430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791700" y="5681663"/>
                <a:ext cx="1004887" cy="131762"/>
              </a:xfrm>
              <a:custGeom>
                <a:avLst/>
                <a:gdLst>
                  <a:gd name="T0" fmla="*/ 7 w 633"/>
                  <a:gd name="T1" fmla="*/ 83 h 83"/>
                  <a:gd name="T2" fmla="*/ 633 w 633"/>
                  <a:gd name="T3" fmla="*/ 83 h 83"/>
                  <a:gd name="T4" fmla="*/ 633 w 633"/>
                  <a:gd name="T5" fmla="*/ 11 h 83"/>
                  <a:gd name="T6" fmla="*/ 0 w 633"/>
                  <a:gd name="T7" fmla="*/ 0 h 83"/>
                  <a:gd name="T8" fmla="*/ 7 w 633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3" h="83">
                    <a:moveTo>
                      <a:pt x="7" y="83"/>
                    </a:moveTo>
                    <a:lnTo>
                      <a:pt x="633" y="83"/>
                    </a:lnTo>
                    <a:lnTo>
                      <a:pt x="633" y="11"/>
                    </a:lnTo>
                    <a:lnTo>
                      <a:pt x="0" y="0"/>
                    </a:lnTo>
                    <a:lnTo>
                      <a:pt x="7" y="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B71C4E1-7104-4305-A488-F56AF3E93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72663" y="4205288"/>
              <a:ext cx="792162" cy="231775"/>
              <a:chOff x="9872663" y="4205288"/>
              <a:chExt cx="792162" cy="231775"/>
            </a:xfrm>
          </p:grpSpPr>
          <p:sp>
            <p:nvSpPr>
              <p:cNvPr id="319" name="9Slide.vn 46">
                <a:extLst>
                  <a:ext uri="{FF2B5EF4-FFF2-40B4-BE49-F238E27FC236}">
                    <a16:creationId xmlns:a16="http://schemas.microsoft.com/office/drawing/2014/main" id="{3CD82FD3-27FB-42A4-9874-2A2F9E413D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72663" y="4205288"/>
                <a:ext cx="792162" cy="231775"/>
              </a:xfrm>
              <a:custGeom>
                <a:avLst/>
                <a:gdLst>
                  <a:gd name="T0" fmla="*/ 0 w 499"/>
                  <a:gd name="T1" fmla="*/ 146 h 146"/>
                  <a:gd name="T2" fmla="*/ 497 w 499"/>
                  <a:gd name="T3" fmla="*/ 137 h 146"/>
                  <a:gd name="T4" fmla="*/ 499 w 499"/>
                  <a:gd name="T5" fmla="*/ 0 h 146"/>
                  <a:gd name="T6" fmla="*/ 3 w 499"/>
                  <a:gd name="T7" fmla="*/ 0 h 146"/>
                  <a:gd name="T8" fmla="*/ 0 w 499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146">
                    <a:moveTo>
                      <a:pt x="0" y="146"/>
                    </a:moveTo>
                    <a:lnTo>
                      <a:pt x="497" y="137"/>
                    </a:lnTo>
                    <a:lnTo>
                      <a:pt x="499" y="0"/>
                    </a:lnTo>
                    <a:lnTo>
                      <a:pt x="3" y="0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9Slide.vn 47">
                <a:extLst>
                  <a:ext uri="{FF2B5EF4-FFF2-40B4-BE49-F238E27FC236}">
                    <a16:creationId xmlns:a16="http://schemas.microsoft.com/office/drawing/2014/main" id="{FA4AB2F8-D244-4BB0-8CF8-20140A5DF3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958388" y="4270375"/>
                <a:ext cx="77787" cy="100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4E0A3E1-BFF7-4B59-9CA6-B7A221264E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39338" y="3937000"/>
              <a:ext cx="752475" cy="268287"/>
              <a:chOff x="9939338" y="3937000"/>
              <a:chExt cx="752475" cy="268287"/>
            </a:xfrm>
          </p:grpSpPr>
          <p:sp>
            <p:nvSpPr>
              <p:cNvPr id="317" name="9Slide.vn 48">
                <a:extLst>
                  <a:ext uri="{FF2B5EF4-FFF2-40B4-BE49-F238E27FC236}">
                    <a16:creationId xmlns:a16="http://schemas.microsoft.com/office/drawing/2014/main" id="{D6183453-CE2D-429D-A576-9E06D8DB5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939338" y="3937000"/>
                <a:ext cx="752475" cy="268287"/>
              </a:xfrm>
              <a:custGeom>
                <a:avLst/>
                <a:gdLst>
                  <a:gd name="T0" fmla="*/ 5 w 474"/>
                  <a:gd name="T1" fmla="*/ 169 h 169"/>
                  <a:gd name="T2" fmla="*/ 474 w 474"/>
                  <a:gd name="T3" fmla="*/ 169 h 169"/>
                  <a:gd name="T4" fmla="*/ 469 w 474"/>
                  <a:gd name="T5" fmla="*/ 0 h 169"/>
                  <a:gd name="T6" fmla="*/ 0 w 474"/>
                  <a:gd name="T7" fmla="*/ 10 h 169"/>
                  <a:gd name="T8" fmla="*/ 5 w 474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169">
                    <a:moveTo>
                      <a:pt x="5" y="169"/>
                    </a:moveTo>
                    <a:lnTo>
                      <a:pt x="474" y="169"/>
                    </a:lnTo>
                    <a:lnTo>
                      <a:pt x="469" y="0"/>
                    </a:lnTo>
                    <a:lnTo>
                      <a:pt x="0" y="10"/>
                    </a:lnTo>
                    <a:lnTo>
                      <a:pt x="5" y="169"/>
                    </a:lnTo>
                    <a:close/>
                  </a:path>
                </a:pathLst>
              </a:custGeom>
              <a:solidFill>
                <a:srgbClr val="FF45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9Slide.vn 49">
                <a:extLst>
                  <a:ext uri="{FF2B5EF4-FFF2-40B4-BE49-F238E27FC236}">
                    <a16:creationId xmlns:a16="http://schemas.microsoft.com/office/drawing/2014/main" id="{9286135D-3AF3-4111-AE60-3A8382A3E9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398125" y="3943350"/>
                <a:ext cx="93662" cy="261937"/>
              </a:xfrm>
              <a:custGeom>
                <a:avLst/>
                <a:gdLst>
                  <a:gd name="T0" fmla="*/ 7 w 59"/>
                  <a:gd name="T1" fmla="*/ 165 h 165"/>
                  <a:gd name="T2" fmla="*/ 0 w 59"/>
                  <a:gd name="T3" fmla="*/ 0 h 165"/>
                  <a:gd name="T4" fmla="*/ 59 w 59"/>
                  <a:gd name="T5" fmla="*/ 0 h 165"/>
                  <a:gd name="T6" fmla="*/ 53 w 59"/>
                  <a:gd name="T7" fmla="*/ 165 h 165"/>
                  <a:gd name="T8" fmla="*/ 7 w 59"/>
                  <a:gd name="T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65">
                    <a:moveTo>
                      <a:pt x="7" y="165"/>
                    </a:moveTo>
                    <a:lnTo>
                      <a:pt x="0" y="0"/>
                    </a:lnTo>
                    <a:lnTo>
                      <a:pt x="59" y="0"/>
                    </a:lnTo>
                    <a:lnTo>
                      <a:pt x="53" y="165"/>
                    </a:lnTo>
                    <a:lnTo>
                      <a:pt x="7" y="1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3842969-0037-4E99-AEC3-D2C0B57820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55200" y="6235700"/>
              <a:ext cx="896938" cy="268287"/>
              <a:chOff x="9855200" y="6235700"/>
              <a:chExt cx="896938" cy="268287"/>
            </a:xfrm>
          </p:grpSpPr>
          <p:sp>
            <p:nvSpPr>
              <p:cNvPr id="315" name="9Slide.vn 50">
                <a:extLst>
                  <a:ext uri="{FF2B5EF4-FFF2-40B4-BE49-F238E27FC236}">
                    <a16:creationId xmlns:a16="http://schemas.microsoft.com/office/drawing/2014/main" id="{8C837AD6-C2B9-4991-B353-1E008A501C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59963" y="6235700"/>
                <a:ext cx="892175" cy="268287"/>
              </a:xfrm>
              <a:custGeom>
                <a:avLst/>
                <a:gdLst>
                  <a:gd name="T0" fmla="*/ 0 w 562"/>
                  <a:gd name="T1" fmla="*/ 169 h 169"/>
                  <a:gd name="T2" fmla="*/ 562 w 562"/>
                  <a:gd name="T3" fmla="*/ 169 h 169"/>
                  <a:gd name="T4" fmla="*/ 562 w 562"/>
                  <a:gd name="T5" fmla="*/ 0 h 169"/>
                  <a:gd name="T6" fmla="*/ 3 w 562"/>
                  <a:gd name="T7" fmla="*/ 18 h 169"/>
                  <a:gd name="T8" fmla="*/ 0 w 562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2" h="169">
                    <a:moveTo>
                      <a:pt x="0" y="169"/>
                    </a:moveTo>
                    <a:lnTo>
                      <a:pt x="562" y="169"/>
                    </a:lnTo>
                    <a:lnTo>
                      <a:pt x="562" y="0"/>
                    </a:lnTo>
                    <a:lnTo>
                      <a:pt x="3" y="18"/>
                    </a:lnTo>
                    <a:lnTo>
                      <a:pt x="0" y="169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9Slide.vn 51">
                <a:extLst>
                  <a:ext uri="{FF2B5EF4-FFF2-40B4-BE49-F238E27FC236}">
                    <a16:creationId xmlns:a16="http://schemas.microsoft.com/office/drawing/2014/main" id="{B82352D4-1D76-46C7-B228-3D065D75B7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55200" y="6275388"/>
                <a:ext cx="838200" cy="204787"/>
              </a:xfrm>
              <a:custGeom>
                <a:avLst/>
                <a:gdLst>
                  <a:gd name="T0" fmla="*/ 0 w 614"/>
                  <a:gd name="T1" fmla="*/ 150 h 150"/>
                  <a:gd name="T2" fmla="*/ 605 w 614"/>
                  <a:gd name="T3" fmla="*/ 148 h 150"/>
                  <a:gd name="T4" fmla="*/ 614 w 614"/>
                  <a:gd name="T5" fmla="*/ 0 h 150"/>
                  <a:gd name="T6" fmla="*/ 4 w 614"/>
                  <a:gd name="T7" fmla="*/ 7 h 150"/>
                  <a:gd name="T8" fmla="*/ 0 w 614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150">
                    <a:moveTo>
                      <a:pt x="0" y="150"/>
                    </a:moveTo>
                    <a:cubicBezTo>
                      <a:pt x="4" y="147"/>
                      <a:pt x="605" y="148"/>
                      <a:pt x="605" y="148"/>
                    </a:cubicBezTo>
                    <a:cubicBezTo>
                      <a:pt x="614" y="0"/>
                      <a:pt x="614" y="0"/>
                      <a:pt x="614" y="0"/>
                    </a:cubicBezTo>
                    <a:cubicBezTo>
                      <a:pt x="4" y="7"/>
                      <a:pt x="4" y="7"/>
                      <a:pt x="4" y="7"/>
                    </a:cubicBezTo>
                    <a:lnTo>
                      <a:pt x="0" y="1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A454C0-50E6-469A-8010-26B0922611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1550" y="3236913"/>
              <a:ext cx="738187" cy="244475"/>
              <a:chOff x="9861550" y="3236913"/>
              <a:chExt cx="738187" cy="244475"/>
            </a:xfrm>
          </p:grpSpPr>
          <p:sp>
            <p:nvSpPr>
              <p:cNvPr id="313" name="9Slide.vn 52">
                <a:extLst>
                  <a:ext uri="{FF2B5EF4-FFF2-40B4-BE49-F238E27FC236}">
                    <a16:creationId xmlns:a16="http://schemas.microsoft.com/office/drawing/2014/main" id="{B6644104-3256-4D05-AE8B-0E65A426D4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61550" y="3236913"/>
                <a:ext cx="733425" cy="244475"/>
              </a:xfrm>
              <a:custGeom>
                <a:avLst/>
                <a:gdLst>
                  <a:gd name="T0" fmla="*/ 4 w 537"/>
                  <a:gd name="T1" fmla="*/ 172 h 180"/>
                  <a:gd name="T2" fmla="*/ 537 w 537"/>
                  <a:gd name="T3" fmla="*/ 180 h 180"/>
                  <a:gd name="T4" fmla="*/ 537 w 537"/>
                  <a:gd name="T5" fmla="*/ 0 h 180"/>
                  <a:gd name="T6" fmla="*/ 0 w 537"/>
                  <a:gd name="T7" fmla="*/ 20 h 180"/>
                  <a:gd name="T8" fmla="*/ 4 w 537"/>
                  <a:gd name="T9" fmla="*/ 17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7" h="180">
                    <a:moveTo>
                      <a:pt x="4" y="172"/>
                    </a:moveTo>
                    <a:cubicBezTo>
                      <a:pt x="7" y="173"/>
                      <a:pt x="537" y="180"/>
                      <a:pt x="537" y="180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4" y="172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9Slide.vn 53">
                <a:extLst>
                  <a:ext uri="{FF2B5EF4-FFF2-40B4-BE49-F238E27FC236}">
                    <a16:creationId xmlns:a16="http://schemas.microsoft.com/office/drawing/2014/main" id="{4501762B-C6EA-4E32-AA2A-843DA41469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906000" y="3275013"/>
                <a:ext cx="693737" cy="184150"/>
              </a:xfrm>
              <a:custGeom>
                <a:avLst/>
                <a:gdLst>
                  <a:gd name="T0" fmla="*/ 437 w 437"/>
                  <a:gd name="T1" fmla="*/ 116 h 116"/>
                  <a:gd name="T2" fmla="*/ 0 w 437"/>
                  <a:gd name="T3" fmla="*/ 101 h 116"/>
                  <a:gd name="T4" fmla="*/ 0 w 437"/>
                  <a:gd name="T5" fmla="*/ 7 h 116"/>
                  <a:gd name="T6" fmla="*/ 437 w 437"/>
                  <a:gd name="T7" fmla="*/ 0 h 116"/>
                  <a:gd name="T8" fmla="*/ 437 w 437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7" h="116">
                    <a:moveTo>
                      <a:pt x="437" y="116"/>
                    </a:moveTo>
                    <a:lnTo>
                      <a:pt x="0" y="101"/>
                    </a:lnTo>
                    <a:lnTo>
                      <a:pt x="0" y="7"/>
                    </a:lnTo>
                    <a:lnTo>
                      <a:pt x="437" y="0"/>
                    </a:lnTo>
                    <a:lnTo>
                      <a:pt x="437" y="1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650450B2-D46A-4545-9848-816541DA14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1550" y="3471863"/>
              <a:ext cx="676275" cy="225426"/>
              <a:chOff x="9861550" y="3471863"/>
              <a:chExt cx="676275" cy="225426"/>
            </a:xfrm>
          </p:grpSpPr>
          <p:sp>
            <p:nvSpPr>
              <p:cNvPr id="311" name="9Slide.vn 54">
                <a:extLst>
                  <a:ext uri="{FF2B5EF4-FFF2-40B4-BE49-F238E27FC236}">
                    <a16:creationId xmlns:a16="http://schemas.microsoft.com/office/drawing/2014/main" id="{C0CBCA7F-0ECA-46B4-B45F-11E31E5AB1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61550" y="3471863"/>
                <a:ext cx="676275" cy="225426"/>
              </a:xfrm>
              <a:custGeom>
                <a:avLst/>
                <a:gdLst>
                  <a:gd name="T0" fmla="*/ 426 w 426"/>
                  <a:gd name="T1" fmla="*/ 539 h 539"/>
                  <a:gd name="T2" fmla="*/ 426 w 426"/>
                  <a:gd name="T3" fmla="*/ 0 h 539"/>
                  <a:gd name="T4" fmla="*/ 0 w 426"/>
                  <a:gd name="T5" fmla="*/ 0 h 539"/>
                  <a:gd name="T6" fmla="*/ 33 w 426"/>
                  <a:gd name="T7" fmla="*/ 529 h 539"/>
                  <a:gd name="T8" fmla="*/ 426 w 426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539">
                    <a:moveTo>
                      <a:pt x="426" y="539"/>
                    </a:moveTo>
                    <a:lnTo>
                      <a:pt x="426" y="0"/>
                    </a:lnTo>
                    <a:lnTo>
                      <a:pt x="0" y="0"/>
                    </a:lnTo>
                    <a:lnTo>
                      <a:pt x="33" y="529"/>
                    </a:lnTo>
                    <a:lnTo>
                      <a:pt x="426" y="539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9Slide.vn 55">
                <a:extLst>
                  <a:ext uri="{FF2B5EF4-FFF2-40B4-BE49-F238E27FC236}">
                    <a16:creationId xmlns:a16="http://schemas.microsoft.com/office/drawing/2014/main" id="{E65BA4B4-EBB2-4002-923A-10240F67C6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906000" y="3481388"/>
                <a:ext cx="603250" cy="187325"/>
              </a:xfrm>
              <a:custGeom>
                <a:avLst/>
                <a:gdLst>
                  <a:gd name="T0" fmla="*/ 11 w 380"/>
                  <a:gd name="T1" fmla="*/ 118 h 118"/>
                  <a:gd name="T2" fmla="*/ 373 w 380"/>
                  <a:gd name="T3" fmla="*/ 118 h 118"/>
                  <a:gd name="T4" fmla="*/ 380 w 380"/>
                  <a:gd name="T5" fmla="*/ 13 h 118"/>
                  <a:gd name="T6" fmla="*/ 0 w 380"/>
                  <a:gd name="T7" fmla="*/ 0 h 118"/>
                  <a:gd name="T8" fmla="*/ 11 w 380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118">
                    <a:moveTo>
                      <a:pt x="11" y="118"/>
                    </a:moveTo>
                    <a:lnTo>
                      <a:pt x="373" y="118"/>
                    </a:lnTo>
                    <a:lnTo>
                      <a:pt x="380" y="13"/>
                    </a:lnTo>
                    <a:lnTo>
                      <a:pt x="0" y="0"/>
                    </a:lnTo>
                    <a:lnTo>
                      <a:pt x="11" y="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CDCC396-9D5A-4571-B324-4AE6040F28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17100" y="3008313"/>
              <a:ext cx="736600" cy="255587"/>
              <a:chOff x="9817100" y="3008313"/>
              <a:chExt cx="736600" cy="255587"/>
            </a:xfrm>
          </p:grpSpPr>
          <p:sp>
            <p:nvSpPr>
              <p:cNvPr id="309" name="9Slide.vn 56">
                <a:extLst>
                  <a:ext uri="{FF2B5EF4-FFF2-40B4-BE49-F238E27FC236}">
                    <a16:creationId xmlns:a16="http://schemas.microsoft.com/office/drawing/2014/main" id="{75B44459-6F95-400E-8F4F-9E4E5080E0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25038" y="3008313"/>
                <a:ext cx="728662" cy="255587"/>
              </a:xfrm>
              <a:custGeom>
                <a:avLst/>
                <a:gdLst>
                  <a:gd name="T0" fmla="*/ 0 w 459"/>
                  <a:gd name="T1" fmla="*/ 161 h 161"/>
                  <a:gd name="T2" fmla="*/ 459 w 459"/>
                  <a:gd name="T3" fmla="*/ 152 h 161"/>
                  <a:gd name="T4" fmla="*/ 459 w 459"/>
                  <a:gd name="T5" fmla="*/ 0 h 161"/>
                  <a:gd name="T6" fmla="*/ 0 w 459"/>
                  <a:gd name="T7" fmla="*/ 7 h 161"/>
                  <a:gd name="T8" fmla="*/ 0 w 459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161">
                    <a:moveTo>
                      <a:pt x="0" y="161"/>
                    </a:moveTo>
                    <a:lnTo>
                      <a:pt x="459" y="152"/>
                    </a:lnTo>
                    <a:lnTo>
                      <a:pt x="459" y="0"/>
                    </a:lnTo>
                    <a:lnTo>
                      <a:pt x="0" y="7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9Slide.vn 57">
                <a:extLst>
                  <a:ext uri="{FF2B5EF4-FFF2-40B4-BE49-F238E27FC236}">
                    <a16:creationId xmlns:a16="http://schemas.microsoft.com/office/drawing/2014/main" id="{9CDEC7DB-0BD6-4327-84B6-0925FD26F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17100" y="3046413"/>
                <a:ext cx="682625" cy="190500"/>
              </a:xfrm>
              <a:custGeom>
                <a:avLst/>
                <a:gdLst>
                  <a:gd name="T0" fmla="*/ 0 w 500"/>
                  <a:gd name="T1" fmla="*/ 139 h 139"/>
                  <a:gd name="T2" fmla="*/ 500 w 500"/>
                  <a:gd name="T3" fmla="*/ 121 h 139"/>
                  <a:gd name="T4" fmla="*/ 500 w 500"/>
                  <a:gd name="T5" fmla="*/ 0 h 139"/>
                  <a:gd name="T6" fmla="*/ 6 w 500"/>
                  <a:gd name="T7" fmla="*/ 0 h 139"/>
                  <a:gd name="T8" fmla="*/ 0 w 500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139">
                    <a:moveTo>
                      <a:pt x="0" y="139"/>
                    </a:moveTo>
                    <a:cubicBezTo>
                      <a:pt x="6" y="138"/>
                      <a:pt x="500" y="121"/>
                      <a:pt x="500" y="121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5E245424-C470-4735-BAB8-7814F83741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74250" y="5830888"/>
              <a:ext cx="852487" cy="420688"/>
              <a:chOff x="9874250" y="5830888"/>
              <a:chExt cx="852487" cy="420688"/>
            </a:xfrm>
          </p:grpSpPr>
          <p:sp>
            <p:nvSpPr>
              <p:cNvPr id="306" name="9Slide.vn 58">
                <a:extLst>
                  <a:ext uri="{FF2B5EF4-FFF2-40B4-BE49-F238E27FC236}">
                    <a16:creationId xmlns:a16="http://schemas.microsoft.com/office/drawing/2014/main" id="{922CFB55-1510-48B9-9290-71E70CEE41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052050" y="5830888"/>
                <a:ext cx="674687" cy="420688"/>
              </a:xfrm>
              <a:custGeom>
                <a:avLst/>
                <a:gdLst>
                  <a:gd name="T0" fmla="*/ 425 w 425"/>
                  <a:gd name="T1" fmla="*/ 840 h 840"/>
                  <a:gd name="T2" fmla="*/ 425 w 425"/>
                  <a:gd name="T3" fmla="*/ 0 h 840"/>
                  <a:gd name="T4" fmla="*/ 0 w 425"/>
                  <a:gd name="T5" fmla="*/ 0 h 840"/>
                  <a:gd name="T6" fmla="*/ 6 w 425"/>
                  <a:gd name="T7" fmla="*/ 840 h 840"/>
                  <a:gd name="T8" fmla="*/ 425 w 425"/>
                  <a:gd name="T9" fmla="*/ 84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840">
                    <a:moveTo>
                      <a:pt x="425" y="840"/>
                    </a:moveTo>
                    <a:lnTo>
                      <a:pt x="425" y="0"/>
                    </a:lnTo>
                    <a:lnTo>
                      <a:pt x="0" y="0"/>
                    </a:lnTo>
                    <a:lnTo>
                      <a:pt x="6" y="840"/>
                    </a:lnTo>
                    <a:lnTo>
                      <a:pt x="425" y="840"/>
                    </a:lnTo>
                    <a:close/>
                  </a:path>
                </a:pathLst>
              </a:custGeom>
              <a:solidFill>
                <a:srgbClr val="009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9Slide.vn 59">
                <a:extLst>
                  <a:ext uri="{FF2B5EF4-FFF2-40B4-BE49-F238E27FC236}">
                    <a16:creationId xmlns:a16="http://schemas.microsoft.com/office/drawing/2014/main" id="{084D830B-03FE-4B2E-AE90-A8BA79AFC3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74250" y="5830888"/>
                <a:ext cx="676275" cy="420688"/>
              </a:xfrm>
              <a:custGeom>
                <a:avLst/>
                <a:gdLst>
                  <a:gd name="T0" fmla="*/ 426 w 426"/>
                  <a:gd name="T1" fmla="*/ 840 h 840"/>
                  <a:gd name="T2" fmla="*/ 426 w 426"/>
                  <a:gd name="T3" fmla="*/ 0 h 840"/>
                  <a:gd name="T4" fmla="*/ 0 w 426"/>
                  <a:gd name="T5" fmla="*/ 0 h 840"/>
                  <a:gd name="T6" fmla="*/ 7 w 426"/>
                  <a:gd name="T7" fmla="*/ 840 h 840"/>
                  <a:gd name="T8" fmla="*/ 426 w 426"/>
                  <a:gd name="T9" fmla="*/ 84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840">
                    <a:moveTo>
                      <a:pt x="426" y="840"/>
                    </a:moveTo>
                    <a:lnTo>
                      <a:pt x="426" y="0"/>
                    </a:lnTo>
                    <a:lnTo>
                      <a:pt x="0" y="0"/>
                    </a:lnTo>
                    <a:lnTo>
                      <a:pt x="7" y="840"/>
                    </a:lnTo>
                    <a:lnTo>
                      <a:pt x="426" y="840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9Slide.vn 60">
                <a:extLst>
                  <a:ext uri="{FF2B5EF4-FFF2-40B4-BE49-F238E27FC236}">
                    <a16:creationId xmlns:a16="http://schemas.microsoft.com/office/drawing/2014/main" id="{F699876E-2D82-4F52-B4A7-D4E76AAD9A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874250" y="5872163"/>
                <a:ext cx="620712" cy="352425"/>
              </a:xfrm>
              <a:custGeom>
                <a:avLst/>
                <a:gdLst>
                  <a:gd name="T0" fmla="*/ 0 w 391"/>
                  <a:gd name="T1" fmla="*/ 222 h 222"/>
                  <a:gd name="T2" fmla="*/ 391 w 391"/>
                  <a:gd name="T3" fmla="*/ 210 h 222"/>
                  <a:gd name="T4" fmla="*/ 391 w 391"/>
                  <a:gd name="T5" fmla="*/ 25 h 222"/>
                  <a:gd name="T6" fmla="*/ 0 w 391"/>
                  <a:gd name="T7" fmla="*/ 0 h 222"/>
                  <a:gd name="T8" fmla="*/ 0 w 391"/>
                  <a:gd name="T9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222">
                    <a:moveTo>
                      <a:pt x="0" y="222"/>
                    </a:moveTo>
                    <a:lnTo>
                      <a:pt x="391" y="210"/>
                    </a:lnTo>
                    <a:lnTo>
                      <a:pt x="391" y="25"/>
                    </a:lnTo>
                    <a:lnTo>
                      <a:pt x="0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483A64E-AC38-4963-938C-23806FB935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72425" y="4281488"/>
              <a:ext cx="1154113" cy="296862"/>
              <a:chOff x="7972425" y="4281488"/>
              <a:chExt cx="1154113" cy="296862"/>
            </a:xfrm>
          </p:grpSpPr>
          <p:sp>
            <p:nvSpPr>
              <p:cNvPr id="304" name="9Slide.vn 61">
                <a:extLst>
                  <a:ext uri="{FF2B5EF4-FFF2-40B4-BE49-F238E27FC236}">
                    <a16:creationId xmlns:a16="http://schemas.microsoft.com/office/drawing/2014/main" id="{96C9AB7B-48B6-4475-A8DB-C679324E47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72425" y="4281488"/>
                <a:ext cx="1147762" cy="296862"/>
              </a:xfrm>
              <a:custGeom>
                <a:avLst/>
                <a:gdLst>
                  <a:gd name="T0" fmla="*/ 723 w 723"/>
                  <a:gd name="T1" fmla="*/ 0 h 187"/>
                  <a:gd name="T2" fmla="*/ 5 w 723"/>
                  <a:gd name="T3" fmla="*/ 19 h 187"/>
                  <a:gd name="T4" fmla="*/ 0 w 723"/>
                  <a:gd name="T5" fmla="*/ 187 h 187"/>
                  <a:gd name="T6" fmla="*/ 723 w 723"/>
                  <a:gd name="T7" fmla="*/ 187 h 187"/>
                  <a:gd name="T8" fmla="*/ 723 w 723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3" h="187">
                    <a:moveTo>
                      <a:pt x="723" y="0"/>
                    </a:moveTo>
                    <a:lnTo>
                      <a:pt x="5" y="19"/>
                    </a:lnTo>
                    <a:lnTo>
                      <a:pt x="0" y="187"/>
                    </a:lnTo>
                    <a:lnTo>
                      <a:pt x="723" y="187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9Slide.vn 62">
                <a:extLst>
                  <a:ext uri="{FF2B5EF4-FFF2-40B4-BE49-F238E27FC236}">
                    <a16:creationId xmlns:a16="http://schemas.microsoft.com/office/drawing/2014/main" id="{AF99AAA4-57FE-4FF5-9759-A81E60A1B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66088" y="4311650"/>
                <a:ext cx="1060450" cy="246062"/>
              </a:xfrm>
              <a:custGeom>
                <a:avLst/>
                <a:gdLst>
                  <a:gd name="T0" fmla="*/ 776 w 776"/>
                  <a:gd name="T1" fmla="*/ 0 h 181"/>
                  <a:gd name="T2" fmla="*/ 28 w 776"/>
                  <a:gd name="T3" fmla="*/ 23 h 181"/>
                  <a:gd name="T4" fmla="*/ 33 w 776"/>
                  <a:gd name="T5" fmla="*/ 162 h 181"/>
                  <a:gd name="T6" fmla="*/ 776 w 776"/>
                  <a:gd name="T7" fmla="*/ 178 h 181"/>
                  <a:gd name="T8" fmla="*/ 776 w 776"/>
                  <a:gd name="T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6" h="181">
                    <a:moveTo>
                      <a:pt x="776" y="0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0" y="144"/>
                      <a:pt x="33" y="162"/>
                    </a:cubicBezTo>
                    <a:cubicBezTo>
                      <a:pt x="65" y="181"/>
                      <a:pt x="776" y="178"/>
                      <a:pt x="776" y="178"/>
                    </a:cubicBezTo>
                    <a:lnTo>
                      <a:pt x="7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10062714-8500-493D-B4D8-19840B8D35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85125" y="4108451"/>
              <a:ext cx="1063625" cy="193675"/>
              <a:chOff x="7985125" y="4113213"/>
              <a:chExt cx="1063625" cy="193675"/>
            </a:xfrm>
          </p:grpSpPr>
          <p:sp>
            <p:nvSpPr>
              <p:cNvPr id="302" name="9Slide.vn 63">
                <a:extLst>
                  <a:ext uri="{FF2B5EF4-FFF2-40B4-BE49-F238E27FC236}">
                    <a16:creationId xmlns:a16="http://schemas.microsoft.com/office/drawing/2014/main" id="{3BEE57DB-936D-463C-9697-F30DACB3C5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96238" y="4113213"/>
                <a:ext cx="1052512" cy="193675"/>
              </a:xfrm>
              <a:custGeom>
                <a:avLst/>
                <a:gdLst>
                  <a:gd name="T0" fmla="*/ 0 w 663"/>
                  <a:gd name="T1" fmla="*/ 0 h 382"/>
                  <a:gd name="T2" fmla="*/ 0 w 663"/>
                  <a:gd name="T3" fmla="*/ 382 h 382"/>
                  <a:gd name="T4" fmla="*/ 652 w 663"/>
                  <a:gd name="T5" fmla="*/ 382 h 382"/>
                  <a:gd name="T6" fmla="*/ 663 w 663"/>
                  <a:gd name="T7" fmla="*/ 7 h 382"/>
                  <a:gd name="T8" fmla="*/ 0 w 663"/>
                  <a:gd name="T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3" h="382">
                    <a:moveTo>
                      <a:pt x="0" y="0"/>
                    </a:moveTo>
                    <a:lnTo>
                      <a:pt x="0" y="382"/>
                    </a:lnTo>
                    <a:lnTo>
                      <a:pt x="652" y="382"/>
                    </a:lnTo>
                    <a:lnTo>
                      <a:pt x="663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5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9Slide.vn 64">
                <a:extLst>
                  <a:ext uri="{FF2B5EF4-FFF2-40B4-BE49-F238E27FC236}">
                    <a16:creationId xmlns:a16="http://schemas.microsoft.com/office/drawing/2014/main" id="{8C8E9DCF-45DB-4A77-B6D6-3FF8C17D07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85125" y="4137819"/>
                <a:ext cx="1001712" cy="144462"/>
              </a:xfrm>
              <a:custGeom>
                <a:avLst/>
                <a:gdLst>
                  <a:gd name="T0" fmla="*/ 0 w 631"/>
                  <a:gd name="T1" fmla="*/ 0 h 91"/>
                  <a:gd name="T2" fmla="*/ 630 w 631"/>
                  <a:gd name="T3" fmla="*/ 0 h 91"/>
                  <a:gd name="T4" fmla="*/ 631 w 631"/>
                  <a:gd name="T5" fmla="*/ 76 h 91"/>
                  <a:gd name="T6" fmla="*/ 0 w 631"/>
                  <a:gd name="T7" fmla="*/ 91 h 91"/>
                  <a:gd name="T8" fmla="*/ 0 w 631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1" h="91">
                    <a:moveTo>
                      <a:pt x="0" y="0"/>
                    </a:moveTo>
                    <a:lnTo>
                      <a:pt x="630" y="0"/>
                    </a:lnTo>
                    <a:lnTo>
                      <a:pt x="631" y="76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D4655661-14BB-459A-81BB-65804A6A8F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72425" y="3925888"/>
              <a:ext cx="1098550" cy="187325"/>
              <a:chOff x="7972425" y="3925888"/>
              <a:chExt cx="1098550" cy="187325"/>
            </a:xfrm>
          </p:grpSpPr>
          <p:sp>
            <p:nvSpPr>
              <p:cNvPr id="300" name="9Slide.vn 65">
                <a:extLst>
                  <a:ext uri="{FF2B5EF4-FFF2-40B4-BE49-F238E27FC236}">
                    <a16:creationId xmlns:a16="http://schemas.microsoft.com/office/drawing/2014/main" id="{3A8E4B44-AA20-4673-9E8B-5BDDF2E45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72425" y="3925888"/>
                <a:ext cx="1087437" cy="187325"/>
              </a:xfrm>
              <a:custGeom>
                <a:avLst/>
                <a:gdLst>
                  <a:gd name="T0" fmla="*/ 685 w 685"/>
                  <a:gd name="T1" fmla="*/ 13 h 118"/>
                  <a:gd name="T2" fmla="*/ 0 w 685"/>
                  <a:gd name="T3" fmla="*/ 0 h 118"/>
                  <a:gd name="T4" fmla="*/ 0 w 685"/>
                  <a:gd name="T5" fmla="*/ 118 h 118"/>
                  <a:gd name="T6" fmla="*/ 685 w 685"/>
                  <a:gd name="T7" fmla="*/ 118 h 118"/>
                  <a:gd name="T8" fmla="*/ 685 w 685"/>
                  <a:gd name="T9" fmla="*/ 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5" h="118">
                    <a:moveTo>
                      <a:pt x="685" y="13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85" y="118"/>
                    </a:lnTo>
                    <a:lnTo>
                      <a:pt x="685" y="13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9Slide.vn 66">
                <a:extLst>
                  <a:ext uri="{FF2B5EF4-FFF2-40B4-BE49-F238E27FC236}">
                    <a16:creationId xmlns:a16="http://schemas.microsoft.com/office/drawing/2014/main" id="{00E1B226-C803-4FD9-AA94-D2FB7645983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66088" y="3963988"/>
                <a:ext cx="1004887" cy="120650"/>
              </a:xfrm>
              <a:custGeom>
                <a:avLst/>
                <a:gdLst>
                  <a:gd name="T0" fmla="*/ 626 w 633"/>
                  <a:gd name="T1" fmla="*/ 0 h 76"/>
                  <a:gd name="T2" fmla="*/ 0 w 633"/>
                  <a:gd name="T3" fmla="*/ 0 h 76"/>
                  <a:gd name="T4" fmla="*/ 0 w 633"/>
                  <a:gd name="T5" fmla="*/ 65 h 76"/>
                  <a:gd name="T6" fmla="*/ 633 w 633"/>
                  <a:gd name="T7" fmla="*/ 76 h 76"/>
                  <a:gd name="T8" fmla="*/ 626 w 633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3" h="76">
                    <a:moveTo>
                      <a:pt x="626" y="0"/>
                    </a:moveTo>
                    <a:lnTo>
                      <a:pt x="0" y="0"/>
                    </a:lnTo>
                    <a:lnTo>
                      <a:pt x="0" y="65"/>
                    </a:lnTo>
                    <a:lnTo>
                      <a:pt x="633" y="76"/>
                    </a:lnTo>
                    <a:lnTo>
                      <a:pt x="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1B8E26A3-CD42-4BC1-9472-5A14F2EAF2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21663" y="5003800"/>
              <a:ext cx="809625" cy="239712"/>
              <a:chOff x="8221663" y="5003800"/>
              <a:chExt cx="809625" cy="239712"/>
            </a:xfrm>
          </p:grpSpPr>
          <p:sp>
            <p:nvSpPr>
              <p:cNvPr id="298" name="9Slide.vn 67">
                <a:extLst>
                  <a:ext uri="{FF2B5EF4-FFF2-40B4-BE49-F238E27FC236}">
                    <a16:creationId xmlns:a16="http://schemas.microsoft.com/office/drawing/2014/main" id="{AF012C80-D289-4BB3-B3E4-4DC3F1C451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21663" y="5003800"/>
                <a:ext cx="809625" cy="239712"/>
              </a:xfrm>
              <a:custGeom>
                <a:avLst/>
                <a:gdLst>
                  <a:gd name="T0" fmla="*/ 0 w 510"/>
                  <a:gd name="T1" fmla="*/ 0 h 151"/>
                  <a:gd name="T2" fmla="*/ 0 w 510"/>
                  <a:gd name="T3" fmla="*/ 151 h 151"/>
                  <a:gd name="T4" fmla="*/ 510 w 510"/>
                  <a:gd name="T5" fmla="*/ 151 h 151"/>
                  <a:gd name="T6" fmla="*/ 503 w 510"/>
                  <a:gd name="T7" fmla="*/ 0 h 151"/>
                  <a:gd name="T8" fmla="*/ 0 w 510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0" h="151">
                    <a:moveTo>
                      <a:pt x="0" y="0"/>
                    </a:moveTo>
                    <a:lnTo>
                      <a:pt x="0" y="151"/>
                    </a:lnTo>
                    <a:lnTo>
                      <a:pt x="510" y="151"/>
                    </a:lnTo>
                    <a:lnTo>
                      <a:pt x="50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9Slide.vn 68">
                <a:extLst>
                  <a:ext uri="{FF2B5EF4-FFF2-40B4-BE49-F238E27FC236}">
                    <a16:creationId xmlns:a16="http://schemas.microsoft.com/office/drawing/2014/main" id="{25BCF311-AD60-441B-98D8-FD202CD32E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3100" y="5030788"/>
                <a:ext cx="738187" cy="169862"/>
              </a:xfrm>
              <a:custGeom>
                <a:avLst/>
                <a:gdLst>
                  <a:gd name="T0" fmla="*/ 465 w 465"/>
                  <a:gd name="T1" fmla="*/ 0 h 107"/>
                  <a:gd name="T2" fmla="*/ 7 w 465"/>
                  <a:gd name="T3" fmla="*/ 0 h 107"/>
                  <a:gd name="T4" fmla="*/ 0 w 465"/>
                  <a:gd name="T5" fmla="*/ 107 h 107"/>
                  <a:gd name="T6" fmla="*/ 465 w 465"/>
                  <a:gd name="T7" fmla="*/ 103 h 107"/>
                  <a:gd name="T8" fmla="*/ 465 w 465"/>
                  <a:gd name="T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107">
                    <a:moveTo>
                      <a:pt x="465" y="0"/>
                    </a:moveTo>
                    <a:lnTo>
                      <a:pt x="7" y="0"/>
                    </a:lnTo>
                    <a:lnTo>
                      <a:pt x="0" y="107"/>
                    </a:lnTo>
                    <a:lnTo>
                      <a:pt x="465" y="10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9B200A8-D0A7-49AD-9234-0DF1C27094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39138" y="5224463"/>
              <a:ext cx="793750" cy="209550"/>
              <a:chOff x="8339138" y="5224463"/>
              <a:chExt cx="793750" cy="209550"/>
            </a:xfrm>
          </p:grpSpPr>
          <p:sp>
            <p:nvSpPr>
              <p:cNvPr id="296" name="9Slide.vn 69">
                <a:extLst>
                  <a:ext uri="{FF2B5EF4-FFF2-40B4-BE49-F238E27FC236}">
                    <a16:creationId xmlns:a16="http://schemas.microsoft.com/office/drawing/2014/main" id="{08D38479-DC26-48E7-8A49-6F94EF014F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39138" y="5224463"/>
                <a:ext cx="793750" cy="209550"/>
              </a:xfrm>
              <a:custGeom>
                <a:avLst/>
                <a:gdLst>
                  <a:gd name="T0" fmla="*/ 500 w 500"/>
                  <a:gd name="T1" fmla="*/ 0 h 132"/>
                  <a:gd name="T2" fmla="*/ 3 w 500"/>
                  <a:gd name="T3" fmla="*/ 8 h 132"/>
                  <a:gd name="T4" fmla="*/ 0 w 500"/>
                  <a:gd name="T5" fmla="*/ 132 h 132"/>
                  <a:gd name="T6" fmla="*/ 497 w 500"/>
                  <a:gd name="T7" fmla="*/ 132 h 132"/>
                  <a:gd name="T8" fmla="*/ 500 w 500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132">
                    <a:moveTo>
                      <a:pt x="500" y="0"/>
                    </a:moveTo>
                    <a:lnTo>
                      <a:pt x="3" y="8"/>
                    </a:lnTo>
                    <a:lnTo>
                      <a:pt x="0" y="132"/>
                    </a:lnTo>
                    <a:lnTo>
                      <a:pt x="497" y="132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9Slide.vn 70">
                <a:extLst>
                  <a:ext uri="{FF2B5EF4-FFF2-40B4-BE49-F238E27FC236}">
                    <a16:creationId xmlns:a16="http://schemas.microsoft.com/office/drawing/2014/main" id="{5EA92C61-94EB-4EA8-9652-022EAE35A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967788" y="5284788"/>
                <a:ext cx="77787" cy="920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4AA97285-9C3C-4432-83F7-5CAF8ADD5F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13738" y="5434013"/>
              <a:ext cx="750887" cy="228600"/>
              <a:chOff x="8313738" y="5434013"/>
              <a:chExt cx="750887" cy="228600"/>
            </a:xfrm>
          </p:grpSpPr>
          <p:sp>
            <p:nvSpPr>
              <p:cNvPr id="294" name="9Slide.vn 71">
                <a:extLst>
                  <a:ext uri="{FF2B5EF4-FFF2-40B4-BE49-F238E27FC236}">
                    <a16:creationId xmlns:a16="http://schemas.microsoft.com/office/drawing/2014/main" id="{3869422A-C12B-441A-9D69-6542AA459B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13738" y="5434013"/>
                <a:ext cx="750887" cy="228600"/>
              </a:xfrm>
              <a:custGeom>
                <a:avLst/>
                <a:gdLst>
                  <a:gd name="T0" fmla="*/ 469 w 473"/>
                  <a:gd name="T1" fmla="*/ 0 h 144"/>
                  <a:gd name="T2" fmla="*/ 0 w 473"/>
                  <a:gd name="T3" fmla="*/ 0 h 144"/>
                  <a:gd name="T4" fmla="*/ 4 w 473"/>
                  <a:gd name="T5" fmla="*/ 144 h 144"/>
                  <a:gd name="T6" fmla="*/ 473 w 473"/>
                  <a:gd name="T7" fmla="*/ 137 h 144"/>
                  <a:gd name="T8" fmla="*/ 469 w 473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3" h="144">
                    <a:moveTo>
                      <a:pt x="469" y="0"/>
                    </a:moveTo>
                    <a:lnTo>
                      <a:pt x="0" y="0"/>
                    </a:lnTo>
                    <a:lnTo>
                      <a:pt x="4" y="144"/>
                    </a:lnTo>
                    <a:lnTo>
                      <a:pt x="473" y="137"/>
                    </a:ln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45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9Slide.vn 72">
                <a:extLst>
                  <a:ext uri="{FF2B5EF4-FFF2-40B4-BE49-F238E27FC236}">
                    <a16:creationId xmlns:a16="http://schemas.microsoft.com/office/drawing/2014/main" id="{9F7838F4-7500-46FF-BD38-7591CE614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13763" y="5434013"/>
                <a:ext cx="92075" cy="225425"/>
              </a:xfrm>
              <a:custGeom>
                <a:avLst/>
                <a:gdLst>
                  <a:gd name="T0" fmla="*/ 51 w 58"/>
                  <a:gd name="T1" fmla="*/ 0 h 142"/>
                  <a:gd name="T2" fmla="*/ 58 w 58"/>
                  <a:gd name="T3" fmla="*/ 142 h 142"/>
                  <a:gd name="T4" fmla="*/ 0 w 58"/>
                  <a:gd name="T5" fmla="*/ 142 h 142"/>
                  <a:gd name="T6" fmla="*/ 6 w 58"/>
                  <a:gd name="T7" fmla="*/ 0 h 142"/>
                  <a:gd name="T8" fmla="*/ 51 w 58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42">
                    <a:moveTo>
                      <a:pt x="51" y="0"/>
                    </a:moveTo>
                    <a:lnTo>
                      <a:pt x="58" y="142"/>
                    </a:lnTo>
                    <a:lnTo>
                      <a:pt x="0" y="142"/>
                    </a:lnTo>
                    <a:lnTo>
                      <a:pt x="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F39556E-C0F9-4268-9826-60B384CBFB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0538" y="3336925"/>
              <a:ext cx="896937" cy="244475"/>
              <a:chOff x="8110538" y="3336925"/>
              <a:chExt cx="896937" cy="244475"/>
            </a:xfrm>
          </p:grpSpPr>
          <p:sp>
            <p:nvSpPr>
              <p:cNvPr id="292" name="9Slide.vn 73">
                <a:extLst>
                  <a:ext uri="{FF2B5EF4-FFF2-40B4-BE49-F238E27FC236}">
                    <a16:creationId xmlns:a16="http://schemas.microsoft.com/office/drawing/2014/main" id="{1478D625-19E8-49EA-946C-C061D337D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0538" y="3336925"/>
                <a:ext cx="892175" cy="244475"/>
              </a:xfrm>
              <a:custGeom>
                <a:avLst/>
                <a:gdLst>
                  <a:gd name="T0" fmla="*/ 562 w 562"/>
                  <a:gd name="T1" fmla="*/ 0 h 154"/>
                  <a:gd name="T2" fmla="*/ 0 w 562"/>
                  <a:gd name="T3" fmla="*/ 0 h 154"/>
                  <a:gd name="T4" fmla="*/ 0 w 562"/>
                  <a:gd name="T5" fmla="*/ 154 h 154"/>
                  <a:gd name="T6" fmla="*/ 558 w 562"/>
                  <a:gd name="T7" fmla="*/ 138 h 154"/>
                  <a:gd name="T8" fmla="*/ 562 w 562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2" h="154">
                    <a:moveTo>
                      <a:pt x="562" y="0"/>
                    </a:moveTo>
                    <a:lnTo>
                      <a:pt x="0" y="0"/>
                    </a:lnTo>
                    <a:lnTo>
                      <a:pt x="0" y="154"/>
                    </a:lnTo>
                    <a:lnTo>
                      <a:pt x="558" y="138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9Slide.vn 74">
                <a:extLst>
                  <a:ext uri="{FF2B5EF4-FFF2-40B4-BE49-F238E27FC236}">
                    <a16:creationId xmlns:a16="http://schemas.microsoft.com/office/drawing/2014/main" id="{D0A9D885-B7A6-4B69-82BA-D64BF6B91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3359150"/>
                <a:ext cx="839787" cy="187325"/>
              </a:xfrm>
              <a:custGeom>
                <a:avLst/>
                <a:gdLst>
                  <a:gd name="T0" fmla="*/ 615 w 615"/>
                  <a:gd name="T1" fmla="*/ 0 h 137"/>
                  <a:gd name="T2" fmla="*/ 10 w 615"/>
                  <a:gd name="T3" fmla="*/ 2 h 137"/>
                  <a:gd name="T4" fmla="*/ 0 w 615"/>
                  <a:gd name="T5" fmla="*/ 137 h 137"/>
                  <a:gd name="T6" fmla="*/ 611 w 615"/>
                  <a:gd name="T7" fmla="*/ 130 h 137"/>
                  <a:gd name="T8" fmla="*/ 615 w 615"/>
                  <a:gd name="T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5" h="137">
                    <a:moveTo>
                      <a:pt x="615" y="0"/>
                    </a:moveTo>
                    <a:cubicBezTo>
                      <a:pt x="611" y="3"/>
                      <a:pt x="10" y="2"/>
                      <a:pt x="10" y="2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611" y="130"/>
                      <a:pt x="611" y="130"/>
                      <a:pt x="611" y="130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59AB404C-A07D-4812-9341-C04C093711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86725" y="6076950"/>
              <a:ext cx="1057275" cy="222250"/>
              <a:chOff x="8086725" y="6076950"/>
              <a:chExt cx="1057275" cy="222250"/>
            </a:xfrm>
          </p:grpSpPr>
          <p:sp>
            <p:nvSpPr>
              <p:cNvPr id="290" name="9Slide.vn 75">
                <a:extLst>
                  <a:ext uri="{FF2B5EF4-FFF2-40B4-BE49-F238E27FC236}">
                    <a16:creationId xmlns:a16="http://schemas.microsoft.com/office/drawing/2014/main" id="{01D073B0-23DD-45F4-82F7-9FE4B41229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93075" y="6076950"/>
                <a:ext cx="1050925" cy="222250"/>
              </a:xfrm>
              <a:custGeom>
                <a:avLst/>
                <a:gdLst>
                  <a:gd name="T0" fmla="*/ 763 w 769"/>
                  <a:gd name="T1" fmla="*/ 8 h 163"/>
                  <a:gd name="T2" fmla="*/ 0 w 769"/>
                  <a:gd name="T3" fmla="*/ 0 h 163"/>
                  <a:gd name="T4" fmla="*/ 0 w 769"/>
                  <a:gd name="T5" fmla="*/ 163 h 163"/>
                  <a:gd name="T6" fmla="*/ 769 w 769"/>
                  <a:gd name="T7" fmla="*/ 145 h 163"/>
                  <a:gd name="T8" fmla="*/ 763 w 769"/>
                  <a:gd name="T9" fmla="*/ 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163">
                    <a:moveTo>
                      <a:pt x="763" y="8"/>
                    </a:moveTo>
                    <a:cubicBezTo>
                      <a:pt x="759" y="6"/>
                      <a:pt x="0" y="0"/>
                      <a:pt x="0" y="0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769" y="145"/>
                      <a:pt x="769" y="145"/>
                      <a:pt x="769" y="145"/>
                    </a:cubicBezTo>
                    <a:lnTo>
                      <a:pt x="763" y="8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9Slide.vn 76">
                <a:extLst>
                  <a:ext uri="{FF2B5EF4-FFF2-40B4-BE49-F238E27FC236}">
                    <a16:creationId xmlns:a16="http://schemas.microsoft.com/office/drawing/2014/main" id="{B1A602A2-7FFA-48BB-8AF8-86A82BDF0B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86725" y="6097588"/>
                <a:ext cx="993775" cy="166687"/>
              </a:xfrm>
              <a:custGeom>
                <a:avLst/>
                <a:gdLst>
                  <a:gd name="T0" fmla="*/ 0 w 626"/>
                  <a:gd name="T1" fmla="*/ 0 h 105"/>
                  <a:gd name="T2" fmla="*/ 626 w 626"/>
                  <a:gd name="T3" fmla="*/ 12 h 105"/>
                  <a:gd name="T4" fmla="*/ 626 w 626"/>
                  <a:gd name="T5" fmla="*/ 99 h 105"/>
                  <a:gd name="T6" fmla="*/ 0 w 626"/>
                  <a:gd name="T7" fmla="*/ 105 h 105"/>
                  <a:gd name="T8" fmla="*/ 0 w 626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6" h="105">
                    <a:moveTo>
                      <a:pt x="0" y="0"/>
                    </a:moveTo>
                    <a:lnTo>
                      <a:pt x="626" y="12"/>
                    </a:lnTo>
                    <a:lnTo>
                      <a:pt x="626" y="99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9E8AE12D-41E6-462A-838B-05C4BE5C8F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23275" y="6273800"/>
              <a:ext cx="765175" cy="220662"/>
              <a:chOff x="8423275" y="6273800"/>
              <a:chExt cx="765175" cy="220662"/>
            </a:xfrm>
          </p:grpSpPr>
          <p:sp>
            <p:nvSpPr>
              <p:cNvPr id="288" name="9Slide.vn 77">
                <a:extLst>
                  <a:ext uri="{FF2B5EF4-FFF2-40B4-BE49-F238E27FC236}">
                    <a16:creationId xmlns:a16="http://schemas.microsoft.com/office/drawing/2014/main" id="{04945465-1301-4665-A2F4-5B6DC2F0E5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423275" y="6273800"/>
                <a:ext cx="757237" cy="220662"/>
              </a:xfrm>
              <a:custGeom>
                <a:avLst/>
                <a:gdLst>
                  <a:gd name="T0" fmla="*/ 477 w 477"/>
                  <a:gd name="T1" fmla="*/ 0 h 139"/>
                  <a:gd name="T2" fmla="*/ 17 w 477"/>
                  <a:gd name="T3" fmla="*/ 9 h 139"/>
                  <a:gd name="T4" fmla="*/ 0 w 477"/>
                  <a:gd name="T5" fmla="*/ 139 h 139"/>
                  <a:gd name="T6" fmla="*/ 477 w 477"/>
                  <a:gd name="T7" fmla="*/ 139 h 139"/>
                  <a:gd name="T8" fmla="*/ 477 w 477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7" h="139">
                    <a:moveTo>
                      <a:pt x="477" y="0"/>
                    </a:moveTo>
                    <a:lnTo>
                      <a:pt x="17" y="9"/>
                    </a:lnTo>
                    <a:lnTo>
                      <a:pt x="0" y="139"/>
                    </a:lnTo>
                    <a:lnTo>
                      <a:pt x="477" y="139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9Slide.vn 78">
                <a:extLst>
                  <a:ext uri="{FF2B5EF4-FFF2-40B4-BE49-F238E27FC236}">
                    <a16:creationId xmlns:a16="http://schemas.microsoft.com/office/drawing/2014/main" id="{0310FDF7-895C-4A44-A416-DEA3E7D8F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05825" y="6299200"/>
                <a:ext cx="682625" cy="171450"/>
              </a:xfrm>
              <a:custGeom>
                <a:avLst/>
                <a:gdLst>
                  <a:gd name="T0" fmla="*/ 500 w 500"/>
                  <a:gd name="T1" fmla="*/ 0 h 126"/>
                  <a:gd name="T2" fmla="*/ 0 w 500"/>
                  <a:gd name="T3" fmla="*/ 16 h 126"/>
                  <a:gd name="T4" fmla="*/ 0 w 500"/>
                  <a:gd name="T5" fmla="*/ 126 h 126"/>
                  <a:gd name="T6" fmla="*/ 494 w 500"/>
                  <a:gd name="T7" fmla="*/ 126 h 126"/>
                  <a:gd name="T8" fmla="*/ 500 w 500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126">
                    <a:moveTo>
                      <a:pt x="500" y="0"/>
                    </a:moveTo>
                    <a:cubicBezTo>
                      <a:pt x="494" y="1"/>
                      <a:pt x="0" y="16"/>
                      <a:pt x="0" y="1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494" y="126"/>
                      <a:pt x="494" y="126"/>
                      <a:pt x="494" y="126"/>
                    </a:cubicBez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E8887CF1-349E-4D19-A206-AB3BF640B3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5938" y="3570288"/>
              <a:ext cx="850899" cy="360363"/>
              <a:chOff x="8135938" y="3570288"/>
              <a:chExt cx="850899" cy="360363"/>
            </a:xfrm>
          </p:grpSpPr>
          <p:sp>
            <p:nvSpPr>
              <p:cNvPr id="285" name="9Slide.vn 79">
                <a:extLst>
                  <a:ext uri="{FF2B5EF4-FFF2-40B4-BE49-F238E27FC236}">
                    <a16:creationId xmlns:a16="http://schemas.microsoft.com/office/drawing/2014/main" id="{E50B58E7-38D4-469A-92DA-EC4DAF1A86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35938" y="3570288"/>
                <a:ext cx="674687" cy="360363"/>
              </a:xfrm>
              <a:custGeom>
                <a:avLst/>
                <a:gdLst>
                  <a:gd name="T0" fmla="*/ 0 w 425"/>
                  <a:gd name="T1" fmla="*/ 0 h 762"/>
                  <a:gd name="T2" fmla="*/ 0 w 425"/>
                  <a:gd name="T3" fmla="*/ 762 h 762"/>
                  <a:gd name="T4" fmla="*/ 425 w 425"/>
                  <a:gd name="T5" fmla="*/ 762 h 762"/>
                  <a:gd name="T6" fmla="*/ 419 w 425"/>
                  <a:gd name="T7" fmla="*/ 0 h 762"/>
                  <a:gd name="T8" fmla="*/ 0 w 425"/>
                  <a:gd name="T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762">
                    <a:moveTo>
                      <a:pt x="0" y="0"/>
                    </a:moveTo>
                    <a:lnTo>
                      <a:pt x="0" y="762"/>
                    </a:lnTo>
                    <a:lnTo>
                      <a:pt x="425" y="762"/>
                    </a:lnTo>
                    <a:lnTo>
                      <a:pt x="41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9Slide.vn 80">
                <a:extLst>
                  <a:ext uri="{FF2B5EF4-FFF2-40B4-BE49-F238E27FC236}">
                    <a16:creationId xmlns:a16="http://schemas.microsoft.com/office/drawing/2014/main" id="{6738404C-0C36-4043-A6C6-709933F0AB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12150" y="3570288"/>
                <a:ext cx="674687" cy="360363"/>
              </a:xfrm>
              <a:custGeom>
                <a:avLst/>
                <a:gdLst>
                  <a:gd name="T0" fmla="*/ 0 w 425"/>
                  <a:gd name="T1" fmla="*/ 0 h 762"/>
                  <a:gd name="T2" fmla="*/ 0 w 425"/>
                  <a:gd name="T3" fmla="*/ 762 h 762"/>
                  <a:gd name="T4" fmla="*/ 425 w 425"/>
                  <a:gd name="T5" fmla="*/ 762 h 762"/>
                  <a:gd name="T6" fmla="*/ 419 w 425"/>
                  <a:gd name="T7" fmla="*/ 0 h 762"/>
                  <a:gd name="T8" fmla="*/ 0 w 425"/>
                  <a:gd name="T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762">
                    <a:moveTo>
                      <a:pt x="0" y="0"/>
                    </a:moveTo>
                    <a:lnTo>
                      <a:pt x="0" y="762"/>
                    </a:lnTo>
                    <a:lnTo>
                      <a:pt x="425" y="762"/>
                    </a:lnTo>
                    <a:lnTo>
                      <a:pt x="41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9Slide.vn 81">
                <a:extLst>
                  <a:ext uri="{FF2B5EF4-FFF2-40B4-BE49-F238E27FC236}">
                    <a16:creationId xmlns:a16="http://schemas.microsoft.com/office/drawing/2014/main" id="{BAD951CB-9CE4-412E-A7E8-6E3C27A44C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69300" y="3589338"/>
                <a:ext cx="617537" cy="322262"/>
              </a:xfrm>
              <a:custGeom>
                <a:avLst/>
                <a:gdLst>
                  <a:gd name="T0" fmla="*/ 389 w 389"/>
                  <a:gd name="T1" fmla="*/ 0 h 203"/>
                  <a:gd name="T2" fmla="*/ 0 w 389"/>
                  <a:gd name="T3" fmla="*/ 11 h 203"/>
                  <a:gd name="T4" fmla="*/ 0 w 389"/>
                  <a:gd name="T5" fmla="*/ 179 h 203"/>
                  <a:gd name="T6" fmla="*/ 389 w 389"/>
                  <a:gd name="T7" fmla="*/ 203 h 203"/>
                  <a:gd name="T8" fmla="*/ 389 w 389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9" h="203">
                    <a:moveTo>
                      <a:pt x="389" y="0"/>
                    </a:moveTo>
                    <a:lnTo>
                      <a:pt x="0" y="11"/>
                    </a:lnTo>
                    <a:lnTo>
                      <a:pt x="0" y="179"/>
                    </a:lnTo>
                    <a:lnTo>
                      <a:pt x="389" y="203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217" name="9Slide.vn 82">
              <a:extLst>
                <a:ext uri="{FF2B5EF4-FFF2-40B4-BE49-F238E27FC236}">
                  <a16:creationId xmlns:a16="http://schemas.microsoft.com/office/drawing/2014/main" id="{66708B29-2C5B-4218-B499-B1DF55518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56388" y="5842000"/>
              <a:ext cx="674687" cy="654050"/>
            </a:xfrm>
            <a:custGeom>
              <a:avLst/>
              <a:gdLst>
                <a:gd name="T0" fmla="*/ 0 w 425"/>
                <a:gd name="T1" fmla="*/ 0 h 412"/>
                <a:gd name="T2" fmla="*/ 0 w 425"/>
                <a:gd name="T3" fmla="*/ 412 h 412"/>
                <a:gd name="T4" fmla="*/ 425 w 425"/>
                <a:gd name="T5" fmla="*/ 412 h 412"/>
                <a:gd name="T6" fmla="*/ 393 w 425"/>
                <a:gd name="T7" fmla="*/ 8 h 412"/>
                <a:gd name="T8" fmla="*/ 0 w 425"/>
                <a:gd name="T9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412">
                  <a:moveTo>
                    <a:pt x="0" y="0"/>
                  </a:moveTo>
                  <a:lnTo>
                    <a:pt x="0" y="412"/>
                  </a:lnTo>
                  <a:lnTo>
                    <a:pt x="425" y="412"/>
                  </a:lnTo>
                  <a:lnTo>
                    <a:pt x="393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9Slide.vn 83">
              <a:extLst>
                <a:ext uri="{FF2B5EF4-FFF2-40B4-BE49-F238E27FC236}">
                  <a16:creationId xmlns:a16="http://schemas.microsoft.com/office/drawing/2014/main" id="{AA960A02-6864-464F-8063-B318C5C1897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38925" y="5781675"/>
              <a:ext cx="682625" cy="166687"/>
            </a:xfrm>
            <a:custGeom>
              <a:avLst/>
              <a:gdLst>
                <a:gd name="T0" fmla="*/ 0 w 430"/>
                <a:gd name="T1" fmla="*/ 4 h 105"/>
                <a:gd name="T2" fmla="*/ 421 w 430"/>
                <a:gd name="T3" fmla="*/ 0 h 105"/>
                <a:gd name="T4" fmla="*/ 430 w 430"/>
                <a:gd name="T5" fmla="*/ 105 h 105"/>
                <a:gd name="T6" fmla="*/ 0 w 430"/>
                <a:gd name="T7" fmla="*/ 105 h 105"/>
                <a:gd name="T8" fmla="*/ 0 w 430"/>
                <a:gd name="T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105">
                  <a:moveTo>
                    <a:pt x="0" y="4"/>
                  </a:moveTo>
                  <a:lnTo>
                    <a:pt x="421" y="0"/>
                  </a:lnTo>
                  <a:lnTo>
                    <a:pt x="430" y="105"/>
                  </a:lnTo>
                  <a:lnTo>
                    <a:pt x="0" y="105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9" name="9Slide.vn 84">
              <a:extLst>
                <a:ext uri="{FF2B5EF4-FFF2-40B4-BE49-F238E27FC236}">
                  <a16:creationId xmlns:a16="http://schemas.microsoft.com/office/drawing/2014/main" id="{0B825FC1-AEB3-4D55-A1F1-1A97B068B8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38925" y="5781675"/>
              <a:ext cx="682625" cy="166687"/>
            </a:xfrm>
            <a:custGeom>
              <a:avLst/>
              <a:gdLst>
                <a:gd name="T0" fmla="*/ 0 w 430"/>
                <a:gd name="T1" fmla="*/ 4 h 105"/>
                <a:gd name="T2" fmla="*/ 421 w 430"/>
                <a:gd name="T3" fmla="*/ 0 h 105"/>
                <a:gd name="T4" fmla="*/ 430 w 430"/>
                <a:gd name="T5" fmla="*/ 105 h 105"/>
                <a:gd name="T6" fmla="*/ 0 w 430"/>
                <a:gd name="T7" fmla="*/ 105 h 105"/>
                <a:gd name="T8" fmla="*/ 0 w 430"/>
                <a:gd name="T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105">
                  <a:moveTo>
                    <a:pt x="0" y="4"/>
                  </a:moveTo>
                  <a:lnTo>
                    <a:pt x="421" y="0"/>
                  </a:lnTo>
                  <a:lnTo>
                    <a:pt x="430" y="105"/>
                  </a:lnTo>
                  <a:lnTo>
                    <a:pt x="0" y="105"/>
                  </a:lnTo>
                  <a:lnTo>
                    <a:pt x="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0" name="9Slide.vn 85">
              <a:extLst>
                <a:ext uri="{FF2B5EF4-FFF2-40B4-BE49-F238E27FC236}">
                  <a16:creationId xmlns:a16="http://schemas.microsoft.com/office/drawing/2014/main" id="{9559EBDA-6720-4946-AC8B-9272A47F0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56388" y="5948363"/>
              <a:ext cx="631825" cy="39687"/>
            </a:xfrm>
            <a:custGeom>
              <a:avLst/>
              <a:gdLst>
                <a:gd name="T0" fmla="*/ 398 w 398"/>
                <a:gd name="T1" fmla="*/ 0 h 25"/>
                <a:gd name="T2" fmla="*/ 0 w 398"/>
                <a:gd name="T3" fmla="*/ 0 h 25"/>
                <a:gd name="T4" fmla="*/ 0 w 398"/>
                <a:gd name="T5" fmla="*/ 25 h 25"/>
                <a:gd name="T6" fmla="*/ 398 w 398"/>
                <a:gd name="T7" fmla="*/ 18 h 25"/>
                <a:gd name="T8" fmla="*/ 398 w 39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25">
                  <a:moveTo>
                    <a:pt x="39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398" y="18"/>
                  </a:lnTo>
                  <a:lnTo>
                    <a:pt x="3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E07589F1-DFD3-4032-BFFE-D0156CFAF2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45263" y="5237163"/>
              <a:ext cx="676275" cy="179388"/>
              <a:chOff x="6545263" y="5237163"/>
              <a:chExt cx="676275" cy="179388"/>
            </a:xfrm>
          </p:grpSpPr>
          <p:sp>
            <p:nvSpPr>
              <p:cNvPr id="283" name="9Slide.vn 86">
                <a:extLst>
                  <a:ext uri="{FF2B5EF4-FFF2-40B4-BE49-F238E27FC236}">
                    <a16:creationId xmlns:a16="http://schemas.microsoft.com/office/drawing/2014/main" id="{F1841EAE-4FA5-4C99-91B1-692063D659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45263" y="5237163"/>
                <a:ext cx="676275" cy="179388"/>
              </a:xfrm>
              <a:custGeom>
                <a:avLst/>
                <a:gdLst>
                  <a:gd name="T0" fmla="*/ 0 w 426"/>
                  <a:gd name="T1" fmla="*/ 0 h 351"/>
                  <a:gd name="T2" fmla="*/ 0 w 426"/>
                  <a:gd name="T3" fmla="*/ 351 h 351"/>
                  <a:gd name="T4" fmla="*/ 426 w 426"/>
                  <a:gd name="T5" fmla="*/ 351 h 351"/>
                  <a:gd name="T6" fmla="*/ 419 w 426"/>
                  <a:gd name="T7" fmla="*/ 0 h 351"/>
                  <a:gd name="T8" fmla="*/ 0 w 426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351">
                    <a:moveTo>
                      <a:pt x="0" y="0"/>
                    </a:moveTo>
                    <a:lnTo>
                      <a:pt x="0" y="351"/>
                    </a:lnTo>
                    <a:lnTo>
                      <a:pt x="426" y="351"/>
                    </a:lnTo>
                    <a:lnTo>
                      <a:pt x="41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9Slide.vn 87">
                <a:extLst>
                  <a:ext uri="{FF2B5EF4-FFF2-40B4-BE49-F238E27FC236}">
                    <a16:creationId xmlns:a16="http://schemas.microsoft.com/office/drawing/2014/main" id="{0642F641-ECE6-4463-8426-48599675719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07175" y="5259388"/>
                <a:ext cx="606425" cy="142875"/>
              </a:xfrm>
              <a:custGeom>
                <a:avLst/>
                <a:gdLst>
                  <a:gd name="T0" fmla="*/ 381 w 382"/>
                  <a:gd name="T1" fmla="*/ 0 h 90"/>
                  <a:gd name="T2" fmla="*/ 5 w 382"/>
                  <a:gd name="T3" fmla="*/ 0 h 90"/>
                  <a:gd name="T4" fmla="*/ 0 w 382"/>
                  <a:gd name="T5" fmla="*/ 90 h 90"/>
                  <a:gd name="T6" fmla="*/ 382 w 382"/>
                  <a:gd name="T7" fmla="*/ 87 h 90"/>
                  <a:gd name="T8" fmla="*/ 381 w 382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90">
                    <a:moveTo>
                      <a:pt x="381" y="0"/>
                    </a:moveTo>
                    <a:lnTo>
                      <a:pt x="5" y="0"/>
                    </a:lnTo>
                    <a:lnTo>
                      <a:pt x="0" y="90"/>
                    </a:lnTo>
                    <a:lnTo>
                      <a:pt x="382" y="87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E62A4E69-2C75-42AB-AF02-817E3C36E1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27800" y="5410200"/>
              <a:ext cx="793750" cy="177800"/>
              <a:chOff x="6527800" y="5410200"/>
              <a:chExt cx="793750" cy="177800"/>
            </a:xfrm>
          </p:grpSpPr>
          <p:sp>
            <p:nvSpPr>
              <p:cNvPr id="281" name="9Slide.vn 88">
                <a:extLst>
                  <a:ext uri="{FF2B5EF4-FFF2-40B4-BE49-F238E27FC236}">
                    <a16:creationId xmlns:a16="http://schemas.microsoft.com/office/drawing/2014/main" id="{0FEEEAB3-E586-457D-97C9-6459034ED3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27800" y="5410200"/>
                <a:ext cx="793750" cy="177800"/>
              </a:xfrm>
              <a:custGeom>
                <a:avLst/>
                <a:gdLst>
                  <a:gd name="T0" fmla="*/ 500 w 500"/>
                  <a:gd name="T1" fmla="*/ 0 h 112"/>
                  <a:gd name="T2" fmla="*/ 3 w 500"/>
                  <a:gd name="T3" fmla="*/ 8 h 112"/>
                  <a:gd name="T4" fmla="*/ 0 w 500"/>
                  <a:gd name="T5" fmla="*/ 112 h 112"/>
                  <a:gd name="T6" fmla="*/ 497 w 500"/>
                  <a:gd name="T7" fmla="*/ 112 h 112"/>
                  <a:gd name="T8" fmla="*/ 500 w 500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112">
                    <a:moveTo>
                      <a:pt x="500" y="0"/>
                    </a:moveTo>
                    <a:lnTo>
                      <a:pt x="3" y="8"/>
                    </a:lnTo>
                    <a:lnTo>
                      <a:pt x="0" y="112"/>
                    </a:lnTo>
                    <a:lnTo>
                      <a:pt x="497" y="112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9Slide.vn 89">
                <a:extLst>
                  <a:ext uri="{FF2B5EF4-FFF2-40B4-BE49-F238E27FC236}">
                    <a16:creationId xmlns:a16="http://schemas.microsoft.com/office/drawing/2014/main" id="{EB464112-09D6-45B8-AF6E-88A141CAE6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56450" y="5462588"/>
                <a:ext cx="77787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2C5C6EB9-FEF6-4DDE-876D-5788E7094C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02400" y="5588000"/>
              <a:ext cx="750887" cy="206375"/>
              <a:chOff x="6502400" y="5588000"/>
              <a:chExt cx="750887" cy="206375"/>
            </a:xfrm>
          </p:grpSpPr>
          <p:sp>
            <p:nvSpPr>
              <p:cNvPr id="279" name="9Slide.vn 90">
                <a:extLst>
                  <a:ext uri="{FF2B5EF4-FFF2-40B4-BE49-F238E27FC236}">
                    <a16:creationId xmlns:a16="http://schemas.microsoft.com/office/drawing/2014/main" id="{B43A38B6-5B98-43A2-985F-12CF63D7F8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02400" y="5588000"/>
                <a:ext cx="750887" cy="206375"/>
              </a:xfrm>
              <a:custGeom>
                <a:avLst/>
                <a:gdLst>
                  <a:gd name="T0" fmla="*/ 469 w 473"/>
                  <a:gd name="T1" fmla="*/ 0 h 130"/>
                  <a:gd name="T2" fmla="*/ 0 w 473"/>
                  <a:gd name="T3" fmla="*/ 0 h 130"/>
                  <a:gd name="T4" fmla="*/ 4 w 473"/>
                  <a:gd name="T5" fmla="*/ 130 h 130"/>
                  <a:gd name="T6" fmla="*/ 473 w 473"/>
                  <a:gd name="T7" fmla="*/ 123 h 130"/>
                  <a:gd name="T8" fmla="*/ 469 w 473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3" h="130">
                    <a:moveTo>
                      <a:pt x="469" y="0"/>
                    </a:moveTo>
                    <a:lnTo>
                      <a:pt x="0" y="0"/>
                    </a:lnTo>
                    <a:lnTo>
                      <a:pt x="4" y="130"/>
                    </a:lnTo>
                    <a:lnTo>
                      <a:pt x="473" y="123"/>
                    </a:lnTo>
                    <a:lnTo>
                      <a:pt x="469" y="0"/>
                    </a:lnTo>
                    <a:close/>
                  </a:path>
                </a:pathLst>
              </a:custGeom>
              <a:solidFill>
                <a:srgbClr val="FF45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9Slide.vn 91">
                <a:extLst>
                  <a:ext uri="{FF2B5EF4-FFF2-40B4-BE49-F238E27FC236}">
                    <a16:creationId xmlns:a16="http://schemas.microsoft.com/office/drawing/2014/main" id="{CBF8BA7C-FE03-4B23-9934-B641977C1A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02425" y="5588000"/>
                <a:ext cx="92075" cy="201612"/>
              </a:xfrm>
              <a:custGeom>
                <a:avLst/>
                <a:gdLst>
                  <a:gd name="T0" fmla="*/ 51 w 58"/>
                  <a:gd name="T1" fmla="*/ 0 h 127"/>
                  <a:gd name="T2" fmla="*/ 58 w 58"/>
                  <a:gd name="T3" fmla="*/ 127 h 127"/>
                  <a:gd name="T4" fmla="*/ 0 w 58"/>
                  <a:gd name="T5" fmla="*/ 127 h 127"/>
                  <a:gd name="T6" fmla="*/ 6 w 58"/>
                  <a:gd name="T7" fmla="*/ 0 h 127"/>
                  <a:gd name="T8" fmla="*/ 51 w 58"/>
                  <a:gd name="T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27">
                    <a:moveTo>
                      <a:pt x="51" y="0"/>
                    </a:moveTo>
                    <a:lnTo>
                      <a:pt x="58" y="127"/>
                    </a:lnTo>
                    <a:lnTo>
                      <a:pt x="0" y="127"/>
                    </a:lnTo>
                    <a:lnTo>
                      <a:pt x="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943E11C0-CEE2-440A-B409-14750CA533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94475" y="6142038"/>
              <a:ext cx="736600" cy="188912"/>
              <a:chOff x="6594475" y="6142038"/>
              <a:chExt cx="736600" cy="188912"/>
            </a:xfrm>
          </p:grpSpPr>
          <p:sp>
            <p:nvSpPr>
              <p:cNvPr id="277" name="9Slide.vn 92">
                <a:extLst>
                  <a:ext uri="{FF2B5EF4-FFF2-40B4-BE49-F238E27FC236}">
                    <a16:creationId xmlns:a16="http://schemas.microsoft.com/office/drawing/2014/main" id="{87D010BF-F9B1-4379-8B35-A263E99EDC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97650" y="6142038"/>
                <a:ext cx="733425" cy="188912"/>
              </a:xfrm>
              <a:custGeom>
                <a:avLst/>
                <a:gdLst>
                  <a:gd name="T0" fmla="*/ 533 w 537"/>
                  <a:gd name="T1" fmla="*/ 7 h 139"/>
                  <a:gd name="T2" fmla="*/ 0 w 537"/>
                  <a:gd name="T3" fmla="*/ 0 h 139"/>
                  <a:gd name="T4" fmla="*/ 0 w 537"/>
                  <a:gd name="T5" fmla="*/ 139 h 139"/>
                  <a:gd name="T6" fmla="*/ 537 w 537"/>
                  <a:gd name="T7" fmla="*/ 124 h 139"/>
                  <a:gd name="T8" fmla="*/ 533 w 537"/>
                  <a:gd name="T9" fmla="*/ 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7" h="139">
                    <a:moveTo>
                      <a:pt x="533" y="7"/>
                    </a:moveTo>
                    <a:cubicBezTo>
                      <a:pt x="530" y="6"/>
                      <a:pt x="0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537" y="124"/>
                      <a:pt x="537" y="124"/>
                      <a:pt x="537" y="124"/>
                    </a:cubicBezTo>
                    <a:lnTo>
                      <a:pt x="533" y="7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9Slide.vn 93">
                <a:extLst>
                  <a:ext uri="{FF2B5EF4-FFF2-40B4-BE49-F238E27FC236}">
                    <a16:creationId xmlns:a16="http://schemas.microsoft.com/office/drawing/2014/main" id="{DC637AA4-6D7C-4625-AFB0-E46114DBBA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94475" y="6161088"/>
                <a:ext cx="693737" cy="139700"/>
              </a:xfrm>
              <a:custGeom>
                <a:avLst/>
                <a:gdLst>
                  <a:gd name="T0" fmla="*/ 0 w 437"/>
                  <a:gd name="T1" fmla="*/ 0 h 88"/>
                  <a:gd name="T2" fmla="*/ 437 w 437"/>
                  <a:gd name="T3" fmla="*/ 10 h 88"/>
                  <a:gd name="T4" fmla="*/ 437 w 437"/>
                  <a:gd name="T5" fmla="*/ 83 h 88"/>
                  <a:gd name="T6" fmla="*/ 0 w 437"/>
                  <a:gd name="T7" fmla="*/ 88 h 88"/>
                  <a:gd name="T8" fmla="*/ 0 w 437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7" h="88">
                    <a:moveTo>
                      <a:pt x="0" y="0"/>
                    </a:moveTo>
                    <a:lnTo>
                      <a:pt x="437" y="10"/>
                    </a:lnTo>
                    <a:lnTo>
                      <a:pt x="437" y="83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2CB444CF-09EA-4243-A106-D2E5059D00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67501" y="5948363"/>
              <a:ext cx="674687" cy="204787"/>
              <a:chOff x="6667501" y="5948363"/>
              <a:chExt cx="674687" cy="204787"/>
            </a:xfrm>
          </p:grpSpPr>
          <p:sp>
            <p:nvSpPr>
              <p:cNvPr id="274" name="9Slide.vn 94">
                <a:extLst>
                  <a:ext uri="{FF2B5EF4-FFF2-40B4-BE49-F238E27FC236}">
                    <a16:creationId xmlns:a16="http://schemas.microsoft.com/office/drawing/2014/main" id="{ADEBE24F-4364-4208-9ECB-F7297A650B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67501" y="5964237"/>
                <a:ext cx="674687" cy="188913"/>
              </a:xfrm>
              <a:custGeom>
                <a:avLst/>
                <a:gdLst>
                  <a:gd name="T0" fmla="*/ 0 w 425"/>
                  <a:gd name="T1" fmla="*/ 0 h 412"/>
                  <a:gd name="T2" fmla="*/ 0 w 425"/>
                  <a:gd name="T3" fmla="*/ 412 h 412"/>
                  <a:gd name="T4" fmla="*/ 425 w 425"/>
                  <a:gd name="T5" fmla="*/ 412 h 412"/>
                  <a:gd name="T6" fmla="*/ 393 w 425"/>
                  <a:gd name="T7" fmla="*/ 8 h 412"/>
                  <a:gd name="T8" fmla="*/ 0 w 425"/>
                  <a:gd name="T9" fmla="*/ 0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412">
                    <a:moveTo>
                      <a:pt x="0" y="0"/>
                    </a:moveTo>
                    <a:lnTo>
                      <a:pt x="0" y="412"/>
                    </a:lnTo>
                    <a:lnTo>
                      <a:pt x="425" y="412"/>
                    </a:lnTo>
                    <a:lnTo>
                      <a:pt x="393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9Slide.vn 95">
                <a:extLst>
                  <a:ext uri="{FF2B5EF4-FFF2-40B4-BE49-F238E27FC236}">
                    <a16:creationId xmlns:a16="http://schemas.microsoft.com/office/drawing/2014/main" id="{A0E1B4EC-3971-4838-BB6B-9545DC2F04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67501" y="5948363"/>
                <a:ext cx="631825" cy="39687"/>
              </a:xfrm>
              <a:custGeom>
                <a:avLst/>
                <a:gdLst>
                  <a:gd name="T0" fmla="*/ 398 w 398"/>
                  <a:gd name="T1" fmla="*/ 0 h 25"/>
                  <a:gd name="T2" fmla="*/ 0 w 398"/>
                  <a:gd name="T3" fmla="*/ 0 h 25"/>
                  <a:gd name="T4" fmla="*/ 0 w 398"/>
                  <a:gd name="T5" fmla="*/ 25 h 25"/>
                  <a:gd name="T6" fmla="*/ 398 w 398"/>
                  <a:gd name="T7" fmla="*/ 18 h 25"/>
                  <a:gd name="T8" fmla="*/ 398 w 398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25">
                    <a:moveTo>
                      <a:pt x="398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98" y="18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4B5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9Slide.vn 96">
                <a:extLst>
                  <a:ext uri="{FF2B5EF4-FFF2-40B4-BE49-F238E27FC236}">
                    <a16:creationId xmlns:a16="http://schemas.microsoft.com/office/drawing/2014/main" id="{5F3A5B32-1927-47BC-ABA8-10D1966F38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10363" y="5999163"/>
                <a:ext cx="601662" cy="142875"/>
              </a:xfrm>
              <a:custGeom>
                <a:avLst/>
                <a:gdLst>
                  <a:gd name="T0" fmla="*/ 369 w 379"/>
                  <a:gd name="T1" fmla="*/ 0 h 90"/>
                  <a:gd name="T2" fmla="*/ 7 w 379"/>
                  <a:gd name="T3" fmla="*/ 0 h 90"/>
                  <a:gd name="T4" fmla="*/ 0 w 379"/>
                  <a:gd name="T5" fmla="*/ 80 h 90"/>
                  <a:gd name="T6" fmla="*/ 379 w 379"/>
                  <a:gd name="T7" fmla="*/ 90 h 90"/>
                  <a:gd name="T8" fmla="*/ 369 w 379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90">
                    <a:moveTo>
                      <a:pt x="369" y="0"/>
                    </a:moveTo>
                    <a:lnTo>
                      <a:pt x="7" y="0"/>
                    </a:lnTo>
                    <a:lnTo>
                      <a:pt x="0" y="80"/>
                    </a:lnTo>
                    <a:lnTo>
                      <a:pt x="379" y="90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BB1EA0FB-29A6-498C-A4ED-7F7395E3B0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8925" y="6308725"/>
              <a:ext cx="738188" cy="195262"/>
              <a:chOff x="6638925" y="6308725"/>
              <a:chExt cx="738188" cy="195262"/>
            </a:xfrm>
          </p:grpSpPr>
          <p:sp>
            <p:nvSpPr>
              <p:cNvPr id="272" name="9Slide.vn 97">
                <a:extLst>
                  <a:ext uri="{FF2B5EF4-FFF2-40B4-BE49-F238E27FC236}">
                    <a16:creationId xmlns:a16="http://schemas.microsoft.com/office/drawing/2014/main" id="{6D6E3E39-5D64-4D1B-A4F0-A49B2D6684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38925" y="6308725"/>
                <a:ext cx="730250" cy="195262"/>
              </a:xfrm>
              <a:custGeom>
                <a:avLst/>
                <a:gdLst>
                  <a:gd name="T0" fmla="*/ 460 w 460"/>
                  <a:gd name="T1" fmla="*/ 0 h 123"/>
                  <a:gd name="T2" fmla="*/ 0 w 460"/>
                  <a:gd name="T3" fmla="*/ 8 h 123"/>
                  <a:gd name="T4" fmla="*/ 0 w 460"/>
                  <a:gd name="T5" fmla="*/ 123 h 123"/>
                  <a:gd name="T6" fmla="*/ 460 w 460"/>
                  <a:gd name="T7" fmla="*/ 118 h 123"/>
                  <a:gd name="T8" fmla="*/ 460 w 460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0" h="123">
                    <a:moveTo>
                      <a:pt x="460" y="0"/>
                    </a:moveTo>
                    <a:lnTo>
                      <a:pt x="0" y="8"/>
                    </a:lnTo>
                    <a:lnTo>
                      <a:pt x="0" y="123"/>
                    </a:lnTo>
                    <a:lnTo>
                      <a:pt x="460" y="118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9Slide.vn 98">
                <a:extLst>
                  <a:ext uri="{FF2B5EF4-FFF2-40B4-BE49-F238E27FC236}">
                    <a16:creationId xmlns:a16="http://schemas.microsoft.com/office/drawing/2014/main" id="{47B10AAD-BE2B-44AF-9AA2-4070376A2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94488" y="6330950"/>
                <a:ext cx="682625" cy="144462"/>
              </a:xfrm>
              <a:custGeom>
                <a:avLst/>
                <a:gdLst>
                  <a:gd name="T0" fmla="*/ 500 w 500"/>
                  <a:gd name="T1" fmla="*/ 0 h 106"/>
                  <a:gd name="T2" fmla="*/ 0 w 500"/>
                  <a:gd name="T3" fmla="*/ 13 h 106"/>
                  <a:gd name="T4" fmla="*/ 0 w 500"/>
                  <a:gd name="T5" fmla="*/ 106 h 106"/>
                  <a:gd name="T6" fmla="*/ 494 w 500"/>
                  <a:gd name="T7" fmla="*/ 106 h 106"/>
                  <a:gd name="T8" fmla="*/ 500 w 500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106">
                    <a:moveTo>
                      <a:pt x="500" y="0"/>
                    </a:moveTo>
                    <a:cubicBezTo>
                      <a:pt x="494" y="1"/>
                      <a:pt x="0" y="13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94" y="106"/>
                      <a:pt x="494" y="106"/>
                      <a:pt x="494" y="106"/>
                    </a:cubicBezTo>
                    <a:lnTo>
                      <a:pt x="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73BD1220-F3A4-4E07-A028-4BFE7671A0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91275" y="3833813"/>
              <a:ext cx="738188" cy="187325"/>
              <a:chOff x="6391275" y="3833813"/>
              <a:chExt cx="738188" cy="187325"/>
            </a:xfrm>
          </p:grpSpPr>
          <p:sp>
            <p:nvSpPr>
              <p:cNvPr id="270" name="9Slide.vn 99">
                <a:extLst>
                  <a:ext uri="{FF2B5EF4-FFF2-40B4-BE49-F238E27FC236}">
                    <a16:creationId xmlns:a16="http://schemas.microsoft.com/office/drawing/2014/main" id="{B4EEA021-8925-492D-8D0C-4B5B7B024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6038" y="3833813"/>
                <a:ext cx="733425" cy="187325"/>
              </a:xfrm>
              <a:custGeom>
                <a:avLst/>
                <a:gdLst>
                  <a:gd name="T0" fmla="*/ 533 w 537"/>
                  <a:gd name="T1" fmla="*/ 7 h 138"/>
                  <a:gd name="T2" fmla="*/ 0 w 537"/>
                  <a:gd name="T3" fmla="*/ 0 h 138"/>
                  <a:gd name="T4" fmla="*/ 0 w 537"/>
                  <a:gd name="T5" fmla="*/ 138 h 138"/>
                  <a:gd name="T6" fmla="*/ 537 w 537"/>
                  <a:gd name="T7" fmla="*/ 123 h 138"/>
                  <a:gd name="T8" fmla="*/ 533 w 537"/>
                  <a:gd name="T9" fmla="*/ 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7" h="138">
                    <a:moveTo>
                      <a:pt x="533" y="7"/>
                    </a:moveTo>
                    <a:cubicBezTo>
                      <a:pt x="530" y="6"/>
                      <a:pt x="0" y="0"/>
                      <a:pt x="0" y="0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537" y="123"/>
                      <a:pt x="537" y="123"/>
                      <a:pt x="537" y="123"/>
                    </a:cubicBezTo>
                    <a:lnTo>
                      <a:pt x="533" y="7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9Slide.vn 100">
                <a:extLst>
                  <a:ext uri="{FF2B5EF4-FFF2-40B4-BE49-F238E27FC236}">
                    <a16:creationId xmlns:a16="http://schemas.microsoft.com/office/drawing/2014/main" id="{2244E4C9-9DDB-4D35-BA9F-9B60E86D5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1275" y="3851275"/>
                <a:ext cx="695325" cy="141287"/>
              </a:xfrm>
              <a:custGeom>
                <a:avLst/>
                <a:gdLst>
                  <a:gd name="T0" fmla="*/ 0 w 438"/>
                  <a:gd name="T1" fmla="*/ 0 h 89"/>
                  <a:gd name="T2" fmla="*/ 438 w 438"/>
                  <a:gd name="T3" fmla="*/ 11 h 89"/>
                  <a:gd name="T4" fmla="*/ 438 w 438"/>
                  <a:gd name="T5" fmla="*/ 84 h 89"/>
                  <a:gd name="T6" fmla="*/ 0 w 438"/>
                  <a:gd name="T7" fmla="*/ 89 h 89"/>
                  <a:gd name="T8" fmla="*/ 0 w 438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8" h="89">
                    <a:moveTo>
                      <a:pt x="0" y="0"/>
                    </a:moveTo>
                    <a:lnTo>
                      <a:pt x="438" y="11"/>
                    </a:lnTo>
                    <a:lnTo>
                      <a:pt x="438" y="84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E723E51D-19F7-4A51-ADB1-7DEA125B1F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37313" y="4000500"/>
              <a:ext cx="738187" cy="195262"/>
              <a:chOff x="6437313" y="4000500"/>
              <a:chExt cx="738187" cy="195262"/>
            </a:xfrm>
          </p:grpSpPr>
          <p:sp>
            <p:nvSpPr>
              <p:cNvPr id="268" name="9Slide.vn 101">
                <a:extLst>
                  <a:ext uri="{FF2B5EF4-FFF2-40B4-BE49-F238E27FC236}">
                    <a16:creationId xmlns:a16="http://schemas.microsoft.com/office/drawing/2014/main" id="{7423F402-2977-485A-9C15-E632C22B9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313" y="4000500"/>
                <a:ext cx="728662" cy="195262"/>
              </a:xfrm>
              <a:custGeom>
                <a:avLst/>
                <a:gdLst>
                  <a:gd name="T0" fmla="*/ 459 w 459"/>
                  <a:gd name="T1" fmla="*/ 0 h 123"/>
                  <a:gd name="T2" fmla="*/ 0 w 459"/>
                  <a:gd name="T3" fmla="*/ 7 h 123"/>
                  <a:gd name="T4" fmla="*/ 0 w 459"/>
                  <a:gd name="T5" fmla="*/ 123 h 123"/>
                  <a:gd name="T6" fmla="*/ 459 w 459"/>
                  <a:gd name="T7" fmla="*/ 117 h 123"/>
                  <a:gd name="T8" fmla="*/ 459 w 459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123">
                    <a:moveTo>
                      <a:pt x="459" y="0"/>
                    </a:moveTo>
                    <a:lnTo>
                      <a:pt x="0" y="7"/>
                    </a:lnTo>
                    <a:lnTo>
                      <a:pt x="0" y="123"/>
                    </a:lnTo>
                    <a:lnTo>
                      <a:pt x="459" y="117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9Slide.vn 102">
                <a:extLst>
                  <a:ext uri="{FF2B5EF4-FFF2-40B4-BE49-F238E27FC236}">
                    <a16:creationId xmlns:a16="http://schemas.microsoft.com/office/drawing/2014/main" id="{45CA6140-6C1B-4622-922C-7A9DC9B34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2875" y="4021138"/>
                <a:ext cx="682625" cy="144462"/>
              </a:xfrm>
              <a:custGeom>
                <a:avLst/>
                <a:gdLst>
                  <a:gd name="T0" fmla="*/ 499 w 499"/>
                  <a:gd name="T1" fmla="*/ 0 h 106"/>
                  <a:gd name="T2" fmla="*/ 0 w 499"/>
                  <a:gd name="T3" fmla="*/ 14 h 106"/>
                  <a:gd name="T4" fmla="*/ 0 w 499"/>
                  <a:gd name="T5" fmla="*/ 106 h 106"/>
                  <a:gd name="T6" fmla="*/ 493 w 499"/>
                  <a:gd name="T7" fmla="*/ 106 h 106"/>
                  <a:gd name="T8" fmla="*/ 499 w 499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106">
                    <a:moveTo>
                      <a:pt x="499" y="0"/>
                    </a:moveTo>
                    <a:cubicBezTo>
                      <a:pt x="493" y="1"/>
                      <a:pt x="0" y="14"/>
                      <a:pt x="0" y="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93" y="106"/>
                      <a:pt x="493" y="106"/>
                      <a:pt x="493" y="106"/>
                    </a:cubicBezTo>
                    <a:lnTo>
                      <a:pt x="4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62DC92CC-71FA-4A83-8DE1-35FFB5C9AA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69038" y="4195763"/>
              <a:ext cx="1154112" cy="250825"/>
              <a:chOff x="6269038" y="4195763"/>
              <a:chExt cx="1154112" cy="250825"/>
            </a:xfrm>
          </p:grpSpPr>
          <p:sp>
            <p:nvSpPr>
              <p:cNvPr id="266" name="9Slide.vn 103">
                <a:extLst>
                  <a:ext uri="{FF2B5EF4-FFF2-40B4-BE49-F238E27FC236}">
                    <a16:creationId xmlns:a16="http://schemas.microsoft.com/office/drawing/2014/main" id="{BAFD4491-A0EA-46EE-8410-F55B22050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038" y="4195763"/>
                <a:ext cx="1149350" cy="250825"/>
              </a:xfrm>
              <a:custGeom>
                <a:avLst/>
                <a:gdLst>
                  <a:gd name="T0" fmla="*/ 724 w 724"/>
                  <a:gd name="T1" fmla="*/ 158 h 158"/>
                  <a:gd name="T2" fmla="*/ 6 w 724"/>
                  <a:gd name="T3" fmla="*/ 142 h 158"/>
                  <a:gd name="T4" fmla="*/ 0 w 724"/>
                  <a:gd name="T5" fmla="*/ 0 h 158"/>
                  <a:gd name="T6" fmla="*/ 724 w 724"/>
                  <a:gd name="T7" fmla="*/ 0 h 158"/>
                  <a:gd name="T8" fmla="*/ 724 w 724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58">
                    <a:moveTo>
                      <a:pt x="724" y="158"/>
                    </a:moveTo>
                    <a:lnTo>
                      <a:pt x="6" y="142"/>
                    </a:lnTo>
                    <a:lnTo>
                      <a:pt x="0" y="0"/>
                    </a:lnTo>
                    <a:lnTo>
                      <a:pt x="724" y="0"/>
                    </a:lnTo>
                    <a:lnTo>
                      <a:pt x="724" y="158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9Slide.vn 104">
                <a:extLst>
                  <a:ext uri="{FF2B5EF4-FFF2-40B4-BE49-F238E27FC236}">
                    <a16:creationId xmlns:a16="http://schemas.microsoft.com/office/drawing/2014/main" id="{5AC5BF0A-66E3-415C-B7A6-D85EF96EE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4288" y="4213225"/>
                <a:ext cx="1058862" cy="207962"/>
              </a:xfrm>
              <a:custGeom>
                <a:avLst/>
                <a:gdLst>
                  <a:gd name="T0" fmla="*/ 775 w 775"/>
                  <a:gd name="T1" fmla="*/ 153 h 153"/>
                  <a:gd name="T2" fmla="*/ 28 w 775"/>
                  <a:gd name="T3" fmla="*/ 134 h 153"/>
                  <a:gd name="T4" fmla="*/ 32 w 775"/>
                  <a:gd name="T5" fmla="*/ 16 h 153"/>
                  <a:gd name="T6" fmla="*/ 775 w 775"/>
                  <a:gd name="T7" fmla="*/ 2 h 153"/>
                  <a:gd name="T8" fmla="*/ 775 w 775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5" h="153">
                    <a:moveTo>
                      <a:pt x="775" y="153"/>
                    </a:moveTo>
                    <a:cubicBezTo>
                      <a:pt x="28" y="134"/>
                      <a:pt x="28" y="134"/>
                      <a:pt x="28" y="134"/>
                    </a:cubicBezTo>
                    <a:cubicBezTo>
                      <a:pt x="28" y="134"/>
                      <a:pt x="0" y="32"/>
                      <a:pt x="32" y="16"/>
                    </a:cubicBezTo>
                    <a:cubicBezTo>
                      <a:pt x="64" y="0"/>
                      <a:pt x="775" y="2"/>
                      <a:pt x="775" y="2"/>
                    </a:cubicBezTo>
                    <a:lnTo>
                      <a:pt x="775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9C8A9138-D799-4FCD-91F8-927A7965E8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83325" y="4411662"/>
              <a:ext cx="1052513" cy="194470"/>
              <a:chOff x="6283325" y="4411662"/>
              <a:chExt cx="1052513" cy="194470"/>
            </a:xfrm>
          </p:grpSpPr>
          <p:sp>
            <p:nvSpPr>
              <p:cNvPr id="264" name="9Slide.vn 105">
                <a:extLst>
                  <a:ext uri="{FF2B5EF4-FFF2-40B4-BE49-F238E27FC236}">
                    <a16:creationId xmlns:a16="http://schemas.microsoft.com/office/drawing/2014/main" id="{313D4FC9-3894-493C-8759-04A85968D2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83326" y="4411662"/>
                <a:ext cx="1052512" cy="194470"/>
              </a:xfrm>
              <a:custGeom>
                <a:avLst/>
                <a:gdLst>
                  <a:gd name="T0" fmla="*/ 0 w 663"/>
                  <a:gd name="T1" fmla="*/ 323 h 323"/>
                  <a:gd name="T2" fmla="*/ 0 w 663"/>
                  <a:gd name="T3" fmla="*/ 0 h 323"/>
                  <a:gd name="T4" fmla="*/ 653 w 663"/>
                  <a:gd name="T5" fmla="*/ 0 h 323"/>
                  <a:gd name="T6" fmla="*/ 663 w 663"/>
                  <a:gd name="T7" fmla="*/ 317 h 323"/>
                  <a:gd name="T8" fmla="*/ 0 w 663"/>
                  <a:gd name="T9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3" h="323">
                    <a:moveTo>
                      <a:pt x="0" y="323"/>
                    </a:moveTo>
                    <a:lnTo>
                      <a:pt x="0" y="0"/>
                    </a:lnTo>
                    <a:lnTo>
                      <a:pt x="653" y="0"/>
                    </a:lnTo>
                    <a:lnTo>
                      <a:pt x="663" y="317"/>
                    </a:lnTo>
                    <a:lnTo>
                      <a:pt x="0" y="323"/>
                    </a:lnTo>
                    <a:close/>
                  </a:path>
                </a:pathLst>
              </a:custGeom>
              <a:solidFill>
                <a:srgbClr val="FF45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9Slide.vn 106">
                <a:extLst>
                  <a:ext uri="{FF2B5EF4-FFF2-40B4-BE49-F238E27FC236}">
                    <a16:creationId xmlns:a16="http://schemas.microsoft.com/office/drawing/2014/main" id="{083E1DA5-5D92-4974-B381-CCC4F0F350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83325" y="4446588"/>
                <a:ext cx="1001712" cy="120650"/>
              </a:xfrm>
              <a:custGeom>
                <a:avLst/>
                <a:gdLst>
                  <a:gd name="T0" fmla="*/ 0 w 631"/>
                  <a:gd name="T1" fmla="*/ 76 h 76"/>
                  <a:gd name="T2" fmla="*/ 629 w 631"/>
                  <a:gd name="T3" fmla="*/ 76 h 76"/>
                  <a:gd name="T4" fmla="*/ 631 w 631"/>
                  <a:gd name="T5" fmla="*/ 12 h 76"/>
                  <a:gd name="T6" fmla="*/ 0 w 631"/>
                  <a:gd name="T7" fmla="*/ 0 h 76"/>
                  <a:gd name="T8" fmla="*/ 0 w 631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1" h="76">
                    <a:moveTo>
                      <a:pt x="0" y="76"/>
                    </a:moveTo>
                    <a:lnTo>
                      <a:pt x="629" y="76"/>
                    </a:lnTo>
                    <a:lnTo>
                      <a:pt x="631" y="12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EC76B3BD-9CA4-4F1F-962F-7ECAF96F3E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69038" y="4589463"/>
              <a:ext cx="1100137" cy="155575"/>
              <a:chOff x="6269038" y="4589463"/>
              <a:chExt cx="1100137" cy="155575"/>
            </a:xfrm>
          </p:grpSpPr>
          <p:sp>
            <p:nvSpPr>
              <p:cNvPr id="262" name="9Slide.vn 107">
                <a:extLst>
                  <a:ext uri="{FF2B5EF4-FFF2-40B4-BE49-F238E27FC236}">
                    <a16:creationId xmlns:a16="http://schemas.microsoft.com/office/drawing/2014/main" id="{51632CC3-7A4D-4F85-8B50-ED39D15E3E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69038" y="4589463"/>
                <a:ext cx="1089025" cy="155575"/>
              </a:xfrm>
              <a:custGeom>
                <a:avLst/>
                <a:gdLst>
                  <a:gd name="T0" fmla="*/ 686 w 686"/>
                  <a:gd name="T1" fmla="*/ 87 h 98"/>
                  <a:gd name="T2" fmla="*/ 0 w 686"/>
                  <a:gd name="T3" fmla="*/ 98 h 98"/>
                  <a:gd name="T4" fmla="*/ 0 w 686"/>
                  <a:gd name="T5" fmla="*/ 0 h 98"/>
                  <a:gd name="T6" fmla="*/ 686 w 686"/>
                  <a:gd name="T7" fmla="*/ 0 h 98"/>
                  <a:gd name="T8" fmla="*/ 686 w 686"/>
                  <a:gd name="T9" fmla="*/ 8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6" h="98">
                    <a:moveTo>
                      <a:pt x="686" y="87"/>
                    </a:moveTo>
                    <a:lnTo>
                      <a:pt x="0" y="98"/>
                    </a:lnTo>
                    <a:lnTo>
                      <a:pt x="0" y="0"/>
                    </a:lnTo>
                    <a:lnTo>
                      <a:pt x="686" y="0"/>
                    </a:lnTo>
                    <a:lnTo>
                      <a:pt x="686" y="87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9Slide.vn 108">
                <a:extLst>
                  <a:ext uri="{FF2B5EF4-FFF2-40B4-BE49-F238E27FC236}">
                    <a16:creationId xmlns:a16="http://schemas.microsoft.com/office/drawing/2014/main" id="{74CE4793-92E3-4CCF-88A0-13FECED48B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62700" y="4613275"/>
                <a:ext cx="1006475" cy="101600"/>
              </a:xfrm>
              <a:custGeom>
                <a:avLst/>
                <a:gdLst>
                  <a:gd name="T0" fmla="*/ 627 w 634"/>
                  <a:gd name="T1" fmla="*/ 64 h 64"/>
                  <a:gd name="T2" fmla="*/ 0 w 634"/>
                  <a:gd name="T3" fmla="*/ 64 h 64"/>
                  <a:gd name="T4" fmla="*/ 0 w 634"/>
                  <a:gd name="T5" fmla="*/ 9 h 64"/>
                  <a:gd name="T6" fmla="*/ 634 w 634"/>
                  <a:gd name="T7" fmla="*/ 0 h 64"/>
                  <a:gd name="T8" fmla="*/ 627 w 634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4" h="64">
                    <a:moveTo>
                      <a:pt x="627" y="64"/>
                    </a:moveTo>
                    <a:lnTo>
                      <a:pt x="0" y="64"/>
                    </a:lnTo>
                    <a:lnTo>
                      <a:pt x="0" y="9"/>
                    </a:lnTo>
                    <a:lnTo>
                      <a:pt x="634" y="0"/>
                    </a:lnTo>
                    <a:lnTo>
                      <a:pt x="627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B17524A-BF9C-4CD9-BF03-781FD20E98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32550" y="4738686"/>
              <a:ext cx="862012" cy="311152"/>
              <a:chOff x="6432550" y="4738686"/>
              <a:chExt cx="862012" cy="311152"/>
            </a:xfrm>
          </p:grpSpPr>
          <p:sp>
            <p:nvSpPr>
              <p:cNvPr id="259" name="9Slide.vn 109">
                <a:extLst>
                  <a:ext uri="{FF2B5EF4-FFF2-40B4-BE49-F238E27FC236}">
                    <a16:creationId xmlns:a16="http://schemas.microsoft.com/office/drawing/2014/main" id="{023F1909-A5A6-4C55-A88F-5F103790B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432550" y="4738686"/>
                <a:ext cx="676275" cy="304801"/>
              </a:xfrm>
              <a:custGeom>
                <a:avLst/>
                <a:gdLst>
                  <a:gd name="T0" fmla="*/ 0 w 426"/>
                  <a:gd name="T1" fmla="*/ 643 h 643"/>
                  <a:gd name="T2" fmla="*/ 0 w 426"/>
                  <a:gd name="T3" fmla="*/ 0 h 643"/>
                  <a:gd name="T4" fmla="*/ 426 w 426"/>
                  <a:gd name="T5" fmla="*/ 0 h 643"/>
                  <a:gd name="T6" fmla="*/ 419 w 426"/>
                  <a:gd name="T7" fmla="*/ 643 h 643"/>
                  <a:gd name="T8" fmla="*/ 0 w 426"/>
                  <a:gd name="T9" fmla="*/ 643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643">
                    <a:moveTo>
                      <a:pt x="0" y="643"/>
                    </a:moveTo>
                    <a:lnTo>
                      <a:pt x="0" y="0"/>
                    </a:lnTo>
                    <a:lnTo>
                      <a:pt x="426" y="0"/>
                    </a:lnTo>
                    <a:lnTo>
                      <a:pt x="419" y="643"/>
                    </a:lnTo>
                    <a:lnTo>
                      <a:pt x="0" y="643"/>
                    </a:lnTo>
                    <a:close/>
                  </a:path>
                </a:pathLst>
              </a:custGeom>
              <a:solidFill>
                <a:srgbClr val="009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9Slide.vn 110">
                <a:extLst>
                  <a:ext uri="{FF2B5EF4-FFF2-40B4-BE49-F238E27FC236}">
                    <a16:creationId xmlns:a16="http://schemas.microsoft.com/office/drawing/2014/main" id="{B6CB97B9-6850-4FEF-A6B8-8C1C61E347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18287" y="4738688"/>
                <a:ext cx="676275" cy="311150"/>
              </a:xfrm>
              <a:custGeom>
                <a:avLst/>
                <a:gdLst>
                  <a:gd name="T0" fmla="*/ 0 w 426"/>
                  <a:gd name="T1" fmla="*/ 643 h 643"/>
                  <a:gd name="T2" fmla="*/ 0 w 426"/>
                  <a:gd name="T3" fmla="*/ 0 h 643"/>
                  <a:gd name="T4" fmla="*/ 426 w 426"/>
                  <a:gd name="T5" fmla="*/ 0 h 643"/>
                  <a:gd name="T6" fmla="*/ 420 w 426"/>
                  <a:gd name="T7" fmla="*/ 643 h 643"/>
                  <a:gd name="T8" fmla="*/ 0 w 426"/>
                  <a:gd name="T9" fmla="*/ 643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643">
                    <a:moveTo>
                      <a:pt x="0" y="643"/>
                    </a:moveTo>
                    <a:lnTo>
                      <a:pt x="0" y="0"/>
                    </a:lnTo>
                    <a:lnTo>
                      <a:pt x="426" y="0"/>
                    </a:lnTo>
                    <a:lnTo>
                      <a:pt x="420" y="643"/>
                    </a:lnTo>
                    <a:lnTo>
                      <a:pt x="0" y="643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9Slide.vn 111">
                <a:extLst>
                  <a:ext uri="{FF2B5EF4-FFF2-40B4-BE49-F238E27FC236}">
                    <a16:creationId xmlns:a16="http://schemas.microsoft.com/office/drawing/2014/main" id="{5370C037-CFFE-4D88-BD90-52B72544429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65913" y="4759325"/>
                <a:ext cx="619125" cy="269875"/>
              </a:xfrm>
              <a:custGeom>
                <a:avLst/>
                <a:gdLst>
                  <a:gd name="T0" fmla="*/ 390 w 390"/>
                  <a:gd name="T1" fmla="*/ 170 h 170"/>
                  <a:gd name="T2" fmla="*/ 0 w 390"/>
                  <a:gd name="T3" fmla="*/ 161 h 170"/>
                  <a:gd name="T4" fmla="*/ 0 w 390"/>
                  <a:gd name="T5" fmla="*/ 20 h 170"/>
                  <a:gd name="T6" fmla="*/ 390 w 390"/>
                  <a:gd name="T7" fmla="*/ 0 h 170"/>
                  <a:gd name="T8" fmla="*/ 390 w 390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170">
                    <a:moveTo>
                      <a:pt x="390" y="170"/>
                    </a:moveTo>
                    <a:lnTo>
                      <a:pt x="0" y="161"/>
                    </a:lnTo>
                    <a:lnTo>
                      <a:pt x="0" y="20"/>
                    </a:lnTo>
                    <a:lnTo>
                      <a:pt x="390" y="0"/>
                    </a:lnTo>
                    <a:lnTo>
                      <a:pt x="390" y="1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1FEE451B-6227-4A10-A22A-C73B193B24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56775" y="4662488"/>
              <a:ext cx="1000125" cy="500062"/>
              <a:chOff x="9756775" y="4662488"/>
              <a:chExt cx="1000125" cy="500062"/>
            </a:xfrm>
          </p:grpSpPr>
          <p:sp>
            <p:nvSpPr>
              <p:cNvPr id="255" name="9Slide.vn 112">
                <a:extLst>
                  <a:ext uri="{FF2B5EF4-FFF2-40B4-BE49-F238E27FC236}">
                    <a16:creationId xmlns:a16="http://schemas.microsoft.com/office/drawing/2014/main" id="{D36F10A2-7560-428E-AC05-16CA9D5B85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942513" y="4662488"/>
                <a:ext cx="814387" cy="500062"/>
              </a:xfrm>
              <a:custGeom>
                <a:avLst/>
                <a:gdLst>
                  <a:gd name="T0" fmla="*/ 513 w 513"/>
                  <a:gd name="T1" fmla="*/ 315 h 315"/>
                  <a:gd name="T2" fmla="*/ 513 w 513"/>
                  <a:gd name="T3" fmla="*/ 0 h 315"/>
                  <a:gd name="T4" fmla="*/ 0 w 513"/>
                  <a:gd name="T5" fmla="*/ 0 h 315"/>
                  <a:gd name="T6" fmla="*/ 6 w 513"/>
                  <a:gd name="T7" fmla="*/ 309 h 315"/>
                  <a:gd name="T8" fmla="*/ 513 w 513"/>
                  <a:gd name="T9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3" h="315">
                    <a:moveTo>
                      <a:pt x="513" y="315"/>
                    </a:moveTo>
                    <a:lnTo>
                      <a:pt x="513" y="0"/>
                    </a:lnTo>
                    <a:lnTo>
                      <a:pt x="0" y="0"/>
                    </a:lnTo>
                    <a:lnTo>
                      <a:pt x="6" y="309"/>
                    </a:lnTo>
                    <a:lnTo>
                      <a:pt x="513" y="315"/>
                    </a:lnTo>
                    <a:close/>
                  </a:path>
                </a:pathLst>
              </a:custGeom>
              <a:solidFill>
                <a:srgbClr val="EDA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9Slide.vn 113">
                <a:extLst>
                  <a:ext uri="{FF2B5EF4-FFF2-40B4-BE49-F238E27FC236}">
                    <a16:creationId xmlns:a16="http://schemas.microsoft.com/office/drawing/2014/main" id="{728ABD17-C074-4315-AE07-D4E6CEADF6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774238" y="4662488"/>
                <a:ext cx="815975" cy="500062"/>
              </a:xfrm>
              <a:custGeom>
                <a:avLst/>
                <a:gdLst>
                  <a:gd name="T0" fmla="*/ 514 w 514"/>
                  <a:gd name="T1" fmla="*/ 315 h 315"/>
                  <a:gd name="T2" fmla="*/ 514 w 514"/>
                  <a:gd name="T3" fmla="*/ 0 h 315"/>
                  <a:gd name="T4" fmla="*/ 0 w 514"/>
                  <a:gd name="T5" fmla="*/ 0 h 315"/>
                  <a:gd name="T6" fmla="*/ 6 w 514"/>
                  <a:gd name="T7" fmla="*/ 309 h 315"/>
                  <a:gd name="T8" fmla="*/ 514 w 514"/>
                  <a:gd name="T9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315">
                    <a:moveTo>
                      <a:pt x="514" y="315"/>
                    </a:moveTo>
                    <a:lnTo>
                      <a:pt x="514" y="0"/>
                    </a:lnTo>
                    <a:lnTo>
                      <a:pt x="0" y="0"/>
                    </a:lnTo>
                    <a:lnTo>
                      <a:pt x="6" y="309"/>
                    </a:lnTo>
                    <a:lnTo>
                      <a:pt x="514" y="315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9Slide.vn 114">
                <a:extLst>
                  <a:ext uri="{FF2B5EF4-FFF2-40B4-BE49-F238E27FC236}">
                    <a16:creationId xmlns:a16="http://schemas.microsoft.com/office/drawing/2014/main" id="{5FAE022D-20A3-4B1D-9A50-590E426610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756775" y="4699000"/>
                <a:ext cx="779462" cy="395287"/>
              </a:xfrm>
              <a:custGeom>
                <a:avLst/>
                <a:gdLst>
                  <a:gd name="T0" fmla="*/ 11 w 491"/>
                  <a:gd name="T1" fmla="*/ 249 h 249"/>
                  <a:gd name="T2" fmla="*/ 491 w 491"/>
                  <a:gd name="T3" fmla="*/ 235 h 249"/>
                  <a:gd name="T4" fmla="*/ 488 w 491"/>
                  <a:gd name="T5" fmla="*/ 10 h 249"/>
                  <a:gd name="T6" fmla="*/ 0 w 491"/>
                  <a:gd name="T7" fmla="*/ 0 h 249"/>
                  <a:gd name="T8" fmla="*/ 11 w 491"/>
                  <a:gd name="T9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1" h="249">
                    <a:moveTo>
                      <a:pt x="11" y="249"/>
                    </a:moveTo>
                    <a:lnTo>
                      <a:pt x="491" y="235"/>
                    </a:lnTo>
                    <a:lnTo>
                      <a:pt x="488" y="10"/>
                    </a:lnTo>
                    <a:lnTo>
                      <a:pt x="0" y="0"/>
                    </a:lnTo>
                    <a:lnTo>
                      <a:pt x="11" y="2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9Slide.vn 115">
                <a:extLst>
                  <a:ext uri="{FF2B5EF4-FFF2-40B4-BE49-F238E27FC236}">
                    <a16:creationId xmlns:a16="http://schemas.microsoft.com/office/drawing/2014/main" id="{81EAB189-0F08-4F92-A35A-7D52786538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85413" y="4792663"/>
                <a:ext cx="63500" cy="204787"/>
              </a:xfrm>
              <a:custGeom>
                <a:avLst/>
                <a:gdLst>
                  <a:gd name="T0" fmla="*/ 0 w 40"/>
                  <a:gd name="T1" fmla="*/ 0 h 129"/>
                  <a:gd name="T2" fmla="*/ 0 w 40"/>
                  <a:gd name="T3" fmla="*/ 125 h 129"/>
                  <a:gd name="T4" fmla="*/ 35 w 40"/>
                  <a:gd name="T5" fmla="*/ 129 h 129"/>
                  <a:gd name="T6" fmla="*/ 40 w 40"/>
                  <a:gd name="T7" fmla="*/ 0 h 129"/>
                  <a:gd name="T8" fmla="*/ 0 w 40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29">
                    <a:moveTo>
                      <a:pt x="0" y="0"/>
                    </a:moveTo>
                    <a:lnTo>
                      <a:pt x="0" y="125"/>
                    </a:lnTo>
                    <a:lnTo>
                      <a:pt x="35" y="129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5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AF1DF12-8435-4820-85FA-1D811C4A34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36138" y="5135563"/>
              <a:ext cx="1154112" cy="382587"/>
              <a:chOff x="9736138" y="5135563"/>
              <a:chExt cx="1154112" cy="382587"/>
            </a:xfrm>
          </p:grpSpPr>
          <p:sp>
            <p:nvSpPr>
              <p:cNvPr id="252" name="9Slide.vn 116">
                <a:extLst>
                  <a:ext uri="{FF2B5EF4-FFF2-40B4-BE49-F238E27FC236}">
                    <a16:creationId xmlns:a16="http://schemas.microsoft.com/office/drawing/2014/main" id="{8A2DFFF4-8609-4A93-9314-892C1A8FB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742488" y="5135563"/>
                <a:ext cx="1147762" cy="327025"/>
              </a:xfrm>
              <a:custGeom>
                <a:avLst/>
                <a:gdLst>
                  <a:gd name="T0" fmla="*/ 0 w 723"/>
                  <a:gd name="T1" fmla="*/ 206 h 206"/>
                  <a:gd name="T2" fmla="*/ 718 w 723"/>
                  <a:gd name="T3" fmla="*/ 186 h 206"/>
                  <a:gd name="T4" fmla="*/ 723 w 723"/>
                  <a:gd name="T5" fmla="*/ 0 h 206"/>
                  <a:gd name="T6" fmla="*/ 0 w 723"/>
                  <a:gd name="T7" fmla="*/ 0 h 206"/>
                  <a:gd name="T8" fmla="*/ 0 w 723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3" h="206">
                    <a:moveTo>
                      <a:pt x="0" y="206"/>
                    </a:moveTo>
                    <a:lnTo>
                      <a:pt x="718" y="186"/>
                    </a:lnTo>
                    <a:lnTo>
                      <a:pt x="723" y="0"/>
                    </a:lnTo>
                    <a:lnTo>
                      <a:pt x="0" y="0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9Slide.vn 117">
                <a:extLst>
                  <a:ext uri="{FF2B5EF4-FFF2-40B4-BE49-F238E27FC236}">
                    <a16:creationId xmlns:a16="http://schemas.microsoft.com/office/drawing/2014/main" id="{7169575C-5388-4094-BCE8-A8C7AD98B4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736138" y="5159375"/>
                <a:ext cx="1058862" cy="271462"/>
              </a:xfrm>
              <a:custGeom>
                <a:avLst/>
                <a:gdLst>
                  <a:gd name="T0" fmla="*/ 0 w 775"/>
                  <a:gd name="T1" fmla="*/ 200 h 200"/>
                  <a:gd name="T2" fmla="*/ 747 w 775"/>
                  <a:gd name="T3" fmla="*/ 174 h 200"/>
                  <a:gd name="T4" fmla="*/ 743 w 775"/>
                  <a:gd name="T5" fmla="*/ 20 h 200"/>
                  <a:gd name="T6" fmla="*/ 0 w 775"/>
                  <a:gd name="T7" fmla="*/ 3 h 200"/>
                  <a:gd name="T8" fmla="*/ 0 w 775"/>
                  <a:gd name="T9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5" h="200">
                    <a:moveTo>
                      <a:pt x="0" y="200"/>
                    </a:moveTo>
                    <a:cubicBezTo>
                      <a:pt x="747" y="174"/>
                      <a:pt x="747" y="174"/>
                      <a:pt x="747" y="174"/>
                    </a:cubicBezTo>
                    <a:cubicBezTo>
                      <a:pt x="747" y="174"/>
                      <a:pt x="775" y="41"/>
                      <a:pt x="743" y="20"/>
                    </a:cubicBezTo>
                    <a:cubicBezTo>
                      <a:pt x="711" y="0"/>
                      <a:pt x="0" y="3"/>
                      <a:pt x="0" y="3"/>
                    </a:cubicBez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9Slide.vn 118">
                <a:extLst>
                  <a:ext uri="{FF2B5EF4-FFF2-40B4-BE49-F238E27FC236}">
                    <a16:creationId xmlns:a16="http://schemas.microsoft.com/office/drawing/2014/main" id="{5E01BA5F-1CDA-43A4-A7FE-48D6725D43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541000" y="5256213"/>
                <a:ext cx="74612" cy="261937"/>
              </a:xfrm>
              <a:custGeom>
                <a:avLst/>
                <a:gdLst>
                  <a:gd name="T0" fmla="*/ 0 w 47"/>
                  <a:gd name="T1" fmla="*/ 0 h 165"/>
                  <a:gd name="T2" fmla="*/ 0 w 47"/>
                  <a:gd name="T3" fmla="*/ 165 h 165"/>
                  <a:gd name="T4" fmla="*/ 15 w 47"/>
                  <a:gd name="T5" fmla="*/ 152 h 165"/>
                  <a:gd name="T6" fmla="*/ 45 w 47"/>
                  <a:gd name="T7" fmla="*/ 165 h 165"/>
                  <a:gd name="T8" fmla="*/ 47 w 47"/>
                  <a:gd name="T9" fmla="*/ 0 h 165"/>
                  <a:gd name="T10" fmla="*/ 0 w 47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165">
                    <a:moveTo>
                      <a:pt x="0" y="0"/>
                    </a:moveTo>
                    <a:lnTo>
                      <a:pt x="0" y="165"/>
                    </a:lnTo>
                    <a:lnTo>
                      <a:pt x="15" y="152"/>
                    </a:lnTo>
                    <a:lnTo>
                      <a:pt x="45" y="165"/>
                    </a:lnTo>
                    <a:lnTo>
                      <a:pt x="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A576C4BA-C804-4A63-865B-4482570BE0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05775" y="4552950"/>
              <a:ext cx="1000125" cy="452437"/>
              <a:chOff x="8105775" y="4552950"/>
              <a:chExt cx="1000125" cy="452437"/>
            </a:xfrm>
          </p:grpSpPr>
          <p:sp>
            <p:nvSpPr>
              <p:cNvPr id="248" name="9Slide.vn 119">
                <a:extLst>
                  <a:ext uri="{FF2B5EF4-FFF2-40B4-BE49-F238E27FC236}">
                    <a16:creationId xmlns:a16="http://schemas.microsoft.com/office/drawing/2014/main" id="{492E6E49-7015-4803-BAFE-F8F5B567A7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05775" y="4552950"/>
                <a:ext cx="814387" cy="452437"/>
              </a:xfrm>
              <a:custGeom>
                <a:avLst/>
                <a:gdLst>
                  <a:gd name="T0" fmla="*/ 0 w 513"/>
                  <a:gd name="T1" fmla="*/ 0 h 285"/>
                  <a:gd name="T2" fmla="*/ 0 w 513"/>
                  <a:gd name="T3" fmla="*/ 285 h 285"/>
                  <a:gd name="T4" fmla="*/ 513 w 513"/>
                  <a:gd name="T5" fmla="*/ 285 h 285"/>
                  <a:gd name="T6" fmla="*/ 507 w 513"/>
                  <a:gd name="T7" fmla="*/ 6 h 285"/>
                  <a:gd name="T8" fmla="*/ 0 w 513"/>
                  <a:gd name="T9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3" h="285">
                    <a:moveTo>
                      <a:pt x="0" y="0"/>
                    </a:moveTo>
                    <a:lnTo>
                      <a:pt x="0" y="285"/>
                    </a:lnTo>
                    <a:lnTo>
                      <a:pt x="513" y="285"/>
                    </a:lnTo>
                    <a:lnTo>
                      <a:pt x="50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A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9Slide.vn 120">
                <a:extLst>
                  <a:ext uri="{FF2B5EF4-FFF2-40B4-BE49-F238E27FC236}">
                    <a16:creationId xmlns:a16="http://schemas.microsoft.com/office/drawing/2014/main" id="{FFD80914-EAD3-4DE3-A4A2-DC67B703B3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72463" y="4552950"/>
                <a:ext cx="815975" cy="452437"/>
              </a:xfrm>
              <a:custGeom>
                <a:avLst/>
                <a:gdLst>
                  <a:gd name="T0" fmla="*/ 0 w 514"/>
                  <a:gd name="T1" fmla="*/ 0 h 285"/>
                  <a:gd name="T2" fmla="*/ 0 w 514"/>
                  <a:gd name="T3" fmla="*/ 285 h 285"/>
                  <a:gd name="T4" fmla="*/ 514 w 514"/>
                  <a:gd name="T5" fmla="*/ 285 h 285"/>
                  <a:gd name="T6" fmla="*/ 507 w 514"/>
                  <a:gd name="T7" fmla="*/ 6 h 285"/>
                  <a:gd name="T8" fmla="*/ 0 w 514"/>
                  <a:gd name="T9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285">
                    <a:moveTo>
                      <a:pt x="0" y="0"/>
                    </a:moveTo>
                    <a:lnTo>
                      <a:pt x="0" y="285"/>
                    </a:lnTo>
                    <a:lnTo>
                      <a:pt x="514" y="285"/>
                    </a:lnTo>
                    <a:lnTo>
                      <a:pt x="50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9Slide.vn 121">
                <a:extLst>
                  <a:ext uri="{FF2B5EF4-FFF2-40B4-BE49-F238E27FC236}">
                    <a16:creationId xmlns:a16="http://schemas.microsoft.com/office/drawing/2014/main" id="{000B66BE-1656-4188-82F1-5FB345319C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26438" y="4614863"/>
                <a:ext cx="779462" cy="358775"/>
              </a:xfrm>
              <a:custGeom>
                <a:avLst/>
                <a:gdLst>
                  <a:gd name="T0" fmla="*/ 480 w 491"/>
                  <a:gd name="T1" fmla="*/ 0 h 226"/>
                  <a:gd name="T2" fmla="*/ 0 w 491"/>
                  <a:gd name="T3" fmla="*/ 13 h 226"/>
                  <a:gd name="T4" fmla="*/ 3 w 491"/>
                  <a:gd name="T5" fmla="*/ 217 h 226"/>
                  <a:gd name="T6" fmla="*/ 491 w 491"/>
                  <a:gd name="T7" fmla="*/ 226 h 226"/>
                  <a:gd name="T8" fmla="*/ 480 w 491"/>
                  <a:gd name="T9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1" h="226">
                    <a:moveTo>
                      <a:pt x="480" y="0"/>
                    </a:moveTo>
                    <a:lnTo>
                      <a:pt x="0" y="13"/>
                    </a:lnTo>
                    <a:lnTo>
                      <a:pt x="3" y="217"/>
                    </a:lnTo>
                    <a:lnTo>
                      <a:pt x="491" y="226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9Slide.vn 122">
                <a:extLst>
                  <a:ext uri="{FF2B5EF4-FFF2-40B4-BE49-F238E27FC236}">
                    <a16:creationId xmlns:a16="http://schemas.microsoft.com/office/drawing/2014/main" id="{A7A15217-5D6C-47D2-A759-53706CA870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405813" y="4699000"/>
                <a:ext cx="80962" cy="219075"/>
              </a:xfrm>
              <a:custGeom>
                <a:avLst/>
                <a:gdLst>
                  <a:gd name="T0" fmla="*/ 0 w 51"/>
                  <a:gd name="T1" fmla="*/ 0 h 138"/>
                  <a:gd name="T2" fmla="*/ 4 w 51"/>
                  <a:gd name="T3" fmla="*/ 134 h 138"/>
                  <a:gd name="T4" fmla="*/ 51 w 51"/>
                  <a:gd name="T5" fmla="*/ 138 h 138"/>
                  <a:gd name="T6" fmla="*/ 36 w 51"/>
                  <a:gd name="T7" fmla="*/ 0 h 138"/>
                  <a:gd name="T8" fmla="*/ 0 w 51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38">
                    <a:moveTo>
                      <a:pt x="0" y="0"/>
                    </a:moveTo>
                    <a:lnTo>
                      <a:pt x="4" y="134"/>
                    </a:lnTo>
                    <a:lnTo>
                      <a:pt x="51" y="138"/>
                    </a:lnTo>
                    <a:lnTo>
                      <a:pt x="3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C9509AB-3297-45DA-B7F7-C4165459D2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7150" y="5037138"/>
              <a:ext cx="898525" cy="276224"/>
              <a:chOff x="6407150" y="5037138"/>
              <a:chExt cx="898525" cy="276224"/>
            </a:xfrm>
          </p:grpSpPr>
          <p:sp>
            <p:nvSpPr>
              <p:cNvPr id="245" name="9Slide.vn 123">
                <a:extLst>
                  <a:ext uri="{FF2B5EF4-FFF2-40B4-BE49-F238E27FC236}">
                    <a16:creationId xmlns:a16="http://schemas.microsoft.com/office/drawing/2014/main" id="{5C398B56-FFB7-4F7A-85EF-05AAB1600D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407150" y="5037138"/>
                <a:ext cx="893762" cy="206375"/>
              </a:xfrm>
              <a:custGeom>
                <a:avLst/>
                <a:gdLst>
                  <a:gd name="T0" fmla="*/ 563 w 563"/>
                  <a:gd name="T1" fmla="*/ 130 h 130"/>
                  <a:gd name="T2" fmla="*/ 0 w 563"/>
                  <a:gd name="T3" fmla="*/ 130 h 130"/>
                  <a:gd name="T4" fmla="*/ 0 w 563"/>
                  <a:gd name="T5" fmla="*/ 0 h 130"/>
                  <a:gd name="T6" fmla="*/ 559 w 563"/>
                  <a:gd name="T7" fmla="*/ 14 h 130"/>
                  <a:gd name="T8" fmla="*/ 563 w 563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30">
                    <a:moveTo>
                      <a:pt x="563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559" y="14"/>
                    </a:lnTo>
                    <a:lnTo>
                      <a:pt x="563" y="130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9Slide.vn 124">
                <a:extLst>
                  <a:ext uri="{FF2B5EF4-FFF2-40B4-BE49-F238E27FC236}">
                    <a16:creationId xmlns:a16="http://schemas.microsoft.com/office/drawing/2014/main" id="{2DF7362A-A3A3-47DA-B5BB-D19C69CCEE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465888" y="5067300"/>
                <a:ext cx="839787" cy="158750"/>
              </a:xfrm>
              <a:custGeom>
                <a:avLst/>
                <a:gdLst>
                  <a:gd name="T0" fmla="*/ 615 w 615"/>
                  <a:gd name="T1" fmla="*/ 116 h 116"/>
                  <a:gd name="T2" fmla="*/ 10 w 615"/>
                  <a:gd name="T3" fmla="*/ 114 h 116"/>
                  <a:gd name="T4" fmla="*/ 0 w 615"/>
                  <a:gd name="T5" fmla="*/ 0 h 116"/>
                  <a:gd name="T6" fmla="*/ 611 w 615"/>
                  <a:gd name="T7" fmla="*/ 6 h 116"/>
                  <a:gd name="T8" fmla="*/ 615 w 615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5" h="116">
                    <a:moveTo>
                      <a:pt x="615" y="116"/>
                    </a:moveTo>
                    <a:cubicBezTo>
                      <a:pt x="610" y="113"/>
                      <a:pt x="10" y="114"/>
                      <a:pt x="10" y="1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11" y="6"/>
                      <a:pt x="611" y="6"/>
                      <a:pt x="611" y="6"/>
                    </a:cubicBezTo>
                    <a:lnTo>
                      <a:pt x="615" y="1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9Slide.vn 125">
                <a:extLst>
                  <a:ext uri="{FF2B5EF4-FFF2-40B4-BE49-F238E27FC236}">
                    <a16:creationId xmlns:a16="http://schemas.microsoft.com/office/drawing/2014/main" id="{ECB89EB1-1B47-4842-8629-0C9B6626C4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69075" y="5130800"/>
                <a:ext cx="63500" cy="182562"/>
              </a:xfrm>
              <a:custGeom>
                <a:avLst/>
                <a:gdLst>
                  <a:gd name="T0" fmla="*/ 8 w 40"/>
                  <a:gd name="T1" fmla="*/ 0 h 115"/>
                  <a:gd name="T2" fmla="*/ 0 w 40"/>
                  <a:gd name="T3" fmla="*/ 115 h 115"/>
                  <a:gd name="T4" fmla="*/ 14 w 40"/>
                  <a:gd name="T5" fmla="*/ 102 h 115"/>
                  <a:gd name="T6" fmla="*/ 34 w 40"/>
                  <a:gd name="T7" fmla="*/ 115 h 115"/>
                  <a:gd name="T8" fmla="*/ 40 w 40"/>
                  <a:gd name="T9" fmla="*/ 0 h 115"/>
                  <a:gd name="T10" fmla="*/ 8 w 40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15">
                    <a:moveTo>
                      <a:pt x="8" y="0"/>
                    </a:moveTo>
                    <a:lnTo>
                      <a:pt x="0" y="115"/>
                    </a:lnTo>
                    <a:lnTo>
                      <a:pt x="14" y="102"/>
                    </a:lnTo>
                    <a:lnTo>
                      <a:pt x="34" y="115"/>
                    </a:lnTo>
                    <a:lnTo>
                      <a:pt x="4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45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1D4DFD23-2ADA-4863-88BC-4066D9251F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81975" y="5640389"/>
              <a:ext cx="968375" cy="457199"/>
              <a:chOff x="8181975" y="5640389"/>
              <a:chExt cx="968375" cy="457199"/>
            </a:xfrm>
          </p:grpSpPr>
          <p:sp>
            <p:nvSpPr>
              <p:cNvPr id="242" name="9Slide.vn 126">
                <a:extLst>
                  <a:ext uri="{FF2B5EF4-FFF2-40B4-BE49-F238E27FC236}">
                    <a16:creationId xmlns:a16="http://schemas.microsoft.com/office/drawing/2014/main" id="{9A621AE9-C4CE-4025-A535-5D457FE7D3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81975" y="5640389"/>
                <a:ext cx="968375" cy="457199"/>
              </a:xfrm>
              <a:custGeom>
                <a:avLst/>
                <a:gdLst>
                  <a:gd name="T0" fmla="*/ 0 w 610"/>
                  <a:gd name="T1" fmla="*/ 0 h 550"/>
                  <a:gd name="T2" fmla="*/ 0 w 610"/>
                  <a:gd name="T3" fmla="*/ 550 h 550"/>
                  <a:gd name="T4" fmla="*/ 610 w 610"/>
                  <a:gd name="T5" fmla="*/ 550 h 550"/>
                  <a:gd name="T6" fmla="*/ 563 w 610"/>
                  <a:gd name="T7" fmla="*/ 10 h 550"/>
                  <a:gd name="T8" fmla="*/ 0 w 610"/>
                  <a:gd name="T9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0" h="550">
                    <a:moveTo>
                      <a:pt x="0" y="0"/>
                    </a:moveTo>
                    <a:lnTo>
                      <a:pt x="0" y="550"/>
                    </a:lnTo>
                    <a:lnTo>
                      <a:pt x="610" y="550"/>
                    </a:lnTo>
                    <a:lnTo>
                      <a:pt x="563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9Slide.vn 127">
                <a:extLst>
                  <a:ext uri="{FF2B5EF4-FFF2-40B4-BE49-F238E27FC236}">
                    <a16:creationId xmlns:a16="http://schemas.microsoft.com/office/drawing/2014/main" id="{1143EC7A-5C07-4DAA-A4C8-AED350267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51825" y="5679282"/>
                <a:ext cx="863600" cy="379412"/>
              </a:xfrm>
              <a:custGeom>
                <a:avLst/>
                <a:gdLst>
                  <a:gd name="T0" fmla="*/ 530 w 544"/>
                  <a:gd name="T1" fmla="*/ 0 h 239"/>
                  <a:gd name="T2" fmla="*/ 10 w 544"/>
                  <a:gd name="T3" fmla="*/ 0 h 239"/>
                  <a:gd name="T4" fmla="*/ 0 w 544"/>
                  <a:gd name="T5" fmla="*/ 213 h 239"/>
                  <a:gd name="T6" fmla="*/ 544 w 544"/>
                  <a:gd name="T7" fmla="*/ 239 h 239"/>
                  <a:gd name="T8" fmla="*/ 530 w 544"/>
                  <a:gd name="T9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4" h="239">
                    <a:moveTo>
                      <a:pt x="530" y="0"/>
                    </a:moveTo>
                    <a:lnTo>
                      <a:pt x="10" y="0"/>
                    </a:lnTo>
                    <a:lnTo>
                      <a:pt x="0" y="213"/>
                    </a:lnTo>
                    <a:lnTo>
                      <a:pt x="544" y="239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9Slide.vn 128">
                <a:extLst>
                  <a:ext uri="{FF2B5EF4-FFF2-40B4-BE49-F238E27FC236}">
                    <a16:creationId xmlns:a16="http://schemas.microsoft.com/office/drawing/2014/main" id="{9F58BE25-020B-4D83-9D17-6A684DB71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80413" y="5770563"/>
                <a:ext cx="69850" cy="166687"/>
              </a:xfrm>
              <a:custGeom>
                <a:avLst/>
                <a:gdLst>
                  <a:gd name="T0" fmla="*/ 0 w 44"/>
                  <a:gd name="T1" fmla="*/ 0 h 105"/>
                  <a:gd name="T2" fmla="*/ 0 w 44"/>
                  <a:gd name="T3" fmla="*/ 105 h 105"/>
                  <a:gd name="T4" fmla="*/ 17 w 44"/>
                  <a:gd name="T5" fmla="*/ 96 h 105"/>
                  <a:gd name="T6" fmla="*/ 38 w 44"/>
                  <a:gd name="T7" fmla="*/ 105 h 105"/>
                  <a:gd name="T8" fmla="*/ 44 w 44"/>
                  <a:gd name="T9" fmla="*/ 0 h 105"/>
                  <a:gd name="T10" fmla="*/ 0 w 44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5">
                    <a:moveTo>
                      <a:pt x="0" y="0"/>
                    </a:moveTo>
                    <a:lnTo>
                      <a:pt x="0" y="105"/>
                    </a:lnTo>
                    <a:lnTo>
                      <a:pt x="17" y="96"/>
                    </a:lnTo>
                    <a:lnTo>
                      <a:pt x="38" y="105"/>
                    </a:lnTo>
                    <a:lnTo>
                      <a:pt x="4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5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BF6AB12-2B21-43AF-B75B-976739FEF6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72675" y="4433886"/>
              <a:ext cx="676275" cy="290514"/>
              <a:chOff x="9972675" y="4433886"/>
              <a:chExt cx="676275" cy="290514"/>
            </a:xfrm>
          </p:grpSpPr>
          <p:sp>
            <p:nvSpPr>
              <p:cNvPr id="239" name="9Slide.vn 129">
                <a:extLst>
                  <a:ext uri="{FF2B5EF4-FFF2-40B4-BE49-F238E27FC236}">
                    <a16:creationId xmlns:a16="http://schemas.microsoft.com/office/drawing/2014/main" id="{02B6446E-7999-4569-997C-146DA889E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972675" y="4433886"/>
                <a:ext cx="676275" cy="231775"/>
              </a:xfrm>
              <a:custGeom>
                <a:avLst/>
                <a:gdLst>
                  <a:gd name="T0" fmla="*/ 426 w 426"/>
                  <a:gd name="T1" fmla="*/ 459 h 459"/>
                  <a:gd name="T2" fmla="*/ 426 w 426"/>
                  <a:gd name="T3" fmla="*/ 0 h 459"/>
                  <a:gd name="T4" fmla="*/ 0 w 426"/>
                  <a:gd name="T5" fmla="*/ 0 h 459"/>
                  <a:gd name="T6" fmla="*/ 7 w 426"/>
                  <a:gd name="T7" fmla="*/ 459 h 459"/>
                  <a:gd name="T8" fmla="*/ 426 w 426"/>
                  <a:gd name="T9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459">
                    <a:moveTo>
                      <a:pt x="426" y="459"/>
                    </a:moveTo>
                    <a:lnTo>
                      <a:pt x="426" y="0"/>
                    </a:lnTo>
                    <a:lnTo>
                      <a:pt x="0" y="0"/>
                    </a:lnTo>
                    <a:lnTo>
                      <a:pt x="7" y="459"/>
                    </a:lnTo>
                    <a:lnTo>
                      <a:pt x="426" y="459"/>
                    </a:lnTo>
                    <a:close/>
                  </a:path>
                </a:pathLst>
              </a:custGeom>
              <a:solidFill>
                <a:srgbClr val="00A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9Slide.vn 130">
                <a:extLst>
                  <a:ext uri="{FF2B5EF4-FFF2-40B4-BE49-F238E27FC236}">
                    <a16:creationId xmlns:a16="http://schemas.microsoft.com/office/drawing/2014/main" id="{284F4DC8-5690-4E17-A4D2-2C4D91436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972675" y="4448175"/>
                <a:ext cx="614362" cy="187325"/>
              </a:xfrm>
              <a:custGeom>
                <a:avLst/>
                <a:gdLst>
                  <a:gd name="T0" fmla="*/ 0 w 387"/>
                  <a:gd name="T1" fmla="*/ 118 h 118"/>
                  <a:gd name="T2" fmla="*/ 382 w 387"/>
                  <a:gd name="T3" fmla="*/ 118 h 118"/>
                  <a:gd name="T4" fmla="*/ 387 w 387"/>
                  <a:gd name="T5" fmla="*/ 0 h 118"/>
                  <a:gd name="T6" fmla="*/ 0 w 387"/>
                  <a:gd name="T7" fmla="*/ 5 h 118"/>
                  <a:gd name="T8" fmla="*/ 0 w 387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7" h="118">
                    <a:moveTo>
                      <a:pt x="0" y="118"/>
                    </a:moveTo>
                    <a:lnTo>
                      <a:pt x="382" y="118"/>
                    </a:lnTo>
                    <a:lnTo>
                      <a:pt x="387" y="0"/>
                    </a:lnTo>
                    <a:lnTo>
                      <a:pt x="0" y="5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9Slide.vn 131">
                <a:extLst>
                  <a:ext uri="{FF2B5EF4-FFF2-40B4-BE49-F238E27FC236}">
                    <a16:creationId xmlns:a16="http://schemas.microsoft.com/office/drawing/2014/main" id="{F8C61A28-1B15-452C-83E1-F071F1C4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140950" y="4659313"/>
                <a:ext cx="98425" cy="65087"/>
              </a:xfrm>
              <a:custGeom>
                <a:avLst/>
                <a:gdLst>
                  <a:gd name="T0" fmla="*/ 72 w 72"/>
                  <a:gd name="T1" fmla="*/ 1 h 47"/>
                  <a:gd name="T2" fmla="*/ 35 w 72"/>
                  <a:gd name="T3" fmla="*/ 40 h 47"/>
                  <a:gd name="T4" fmla="*/ 0 w 72"/>
                  <a:gd name="T5" fmla="*/ 0 h 47"/>
                  <a:gd name="T6" fmla="*/ 72 w 72"/>
                  <a:gd name="T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47">
                    <a:moveTo>
                      <a:pt x="72" y="1"/>
                    </a:moveTo>
                    <a:cubicBezTo>
                      <a:pt x="72" y="1"/>
                      <a:pt x="70" y="47"/>
                      <a:pt x="35" y="40"/>
                    </a:cubicBezTo>
                    <a:cubicBezTo>
                      <a:pt x="0" y="32"/>
                      <a:pt x="0" y="0"/>
                      <a:pt x="0" y="0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rgbClr val="FFB7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26" name="TextBox 325">
            <a:extLst>
              <a:ext uri="{FF2B5EF4-FFF2-40B4-BE49-F238E27FC236}">
                <a16:creationId xmlns:a16="http://schemas.microsoft.com/office/drawing/2014/main" id="{EFBB9A86-0385-4FE2-BBE9-EF9B842B5A6C}"/>
              </a:ext>
            </a:extLst>
          </p:cNvPr>
          <p:cNvSpPr txBox="1"/>
          <p:nvPr/>
        </p:nvSpPr>
        <p:spPr>
          <a:xfrm>
            <a:off x="12268262" y="2357394"/>
            <a:ext cx="38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Release Backlog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10FAF45-7739-41C3-9C6D-9D3F6C104B21}"/>
              </a:ext>
            </a:extLst>
          </p:cNvPr>
          <p:cNvSpPr txBox="1"/>
          <p:nvPr/>
        </p:nvSpPr>
        <p:spPr>
          <a:xfrm>
            <a:off x="457500" y="6872023"/>
            <a:ext cx="38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Sprint Backlog and PPS</a:t>
            </a:r>
          </a:p>
        </p:txBody>
      </p:sp>
      <p:pic>
        <p:nvPicPr>
          <p:cNvPr id="328" name="Picture 327">
            <a:extLst>
              <a:ext uri="{FF2B5EF4-FFF2-40B4-BE49-F238E27FC236}">
                <a16:creationId xmlns:a16="http://schemas.microsoft.com/office/drawing/2014/main" id="{C3638B21-3017-4B56-863D-B5654D696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" y="6151172"/>
            <a:ext cx="1780977" cy="6753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C086BA-159B-4E1A-9DA2-7EF509813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4" y="2808970"/>
            <a:ext cx="12192000" cy="42900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31EC8F-8F3B-4E4A-9A41-1B608D28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1759" y="2968850"/>
            <a:ext cx="11570737" cy="4364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BC6078-A584-4073-B36B-D7728CE21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2" y="7520386"/>
            <a:ext cx="10341236" cy="3345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624ABC-EE06-4E4F-85EE-010F5BF86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97" y="11052554"/>
            <a:ext cx="8384358" cy="40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37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73 -0.00648 L -0.98008 -0.0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91" y="-11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-1.12943 -0.0333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471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5 0.08727 L -0.01159 -0.6835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38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7396 -0.6254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3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10898 -1.191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-5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6" grpId="0"/>
      <p:bldP spid="326" grpId="1"/>
      <p:bldP spid="3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ctangle 527">
            <a:extLst>
              <a:ext uri="{FF2B5EF4-FFF2-40B4-BE49-F238E27FC236}">
                <a16:creationId xmlns:a16="http://schemas.microsoft.com/office/drawing/2014/main" id="{0C941973-1A5B-44ED-94E2-7E049A5802CB}"/>
              </a:ext>
            </a:extLst>
          </p:cNvPr>
          <p:cNvSpPr/>
          <p:nvPr/>
        </p:nvSpPr>
        <p:spPr>
          <a:xfrm>
            <a:off x="-26901" y="2831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ound Same Side Corner Rectangle 49">
            <a:extLst>
              <a:ext uri="{FF2B5EF4-FFF2-40B4-BE49-F238E27FC236}">
                <a16:creationId xmlns:a16="http://schemas.microsoft.com/office/drawing/2014/main" id="{B22B19E0-AC77-4ED5-BF9A-F56AA9E0C3AA}"/>
              </a:ext>
            </a:extLst>
          </p:cNvPr>
          <p:cNvSpPr/>
          <p:nvPr/>
        </p:nvSpPr>
        <p:spPr>
          <a:xfrm>
            <a:off x="2645066" y="9422504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095CDA-1DA0-41CB-A6EF-FAF8CE4A98A0}"/>
              </a:ext>
            </a:extLst>
          </p:cNvPr>
          <p:cNvSpPr/>
          <p:nvPr/>
        </p:nvSpPr>
        <p:spPr>
          <a:xfrm>
            <a:off x="3162383" y="1570620"/>
            <a:ext cx="418705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Roboto Light" panose="02000000000000000000" pitchFamily="2" charset="0"/>
                <a:cs typeface="Roboto Light" panose="02000000000000000000" pitchFamily="2" charset="0"/>
              </a:rPr>
              <a:t>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91BCC4A-A03C-42DA-ADD8-7EE38185C79E}"/>
              </a:ext>
            </a:extLst>
          </p:cNvPr>
          <p:cNvSpPr>
            <a:spLocks noChangeAspect="1"/>
          </p:cNvSpPr>
          <p:nvPr/>
        </p:nvSpPr>
        <p:spPr>
          <a:xfrm>
            <a:off x="2810761" y="1372178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2001611" y="-48274"/>
            <a:ext cx="8229600" cy="857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657284"/>
                </a:solidFill>
                <a:effectLst/>
                <a:uLnTx/>
                <a:uFillTx/>
                <a:latin typeface="Berlin Sans FB Demi" panose="020E0802020502020306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CCF3"/>
                    </a:gs>
                    <a:gs pos="85000">
                      <a:srgbClr val="5DCEAF"/>
                    </a:gs>
                  </a:gsLst>
                  <a:lin ang="5400000" scaled="1"/>
                </a:gradFill>
                <a:effectLst/>
                <a:uLnTx/>
                <a:uFillTx/>
                <a:latin typeface="Berlin Sans FB Demi" panose="020E0802020502020306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Trello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CCF3"/>
                  </a:gs>
                  <a:gs pos="85000">
                    <a:srgbClr val="5DCEAF"/>
                  </a:gs>
                </a:gsLst>
                <a:lin ang="5400000" scaled="1"/>
              </a:gradFill>
              <a:effectLst/>
              <a:uLnTx/>
              <a:uFillTx/>
              <a:latin typeface="Berlin Sans FB Demi" panose="020E0802020502020306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449823" y="6112933"/>
            <a:ext cx="745067" cy="745067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987705" y="5640777"/>
            <a:ext cx="474133" cy="474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6638" y="5440914"/>
            <a:ext cx="199863" cy="1998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6112933"/>
            <a:ext cx="745067" cy="745067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1354" y="5640777"/>
            <a:ext cx="474133" cy="474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82887" y="6112933"/>
            <a:ext cx="199863" cy="1998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11B411-99B9-47A2-8942-E8ED666D9603}"/>
              </a:ext>
            </a:extLst>
          </p:cNvPr>
          <p:cNvCxnSpPr>
            <a:stCxn id="42" idx="2"/>
          </p:cNvCxnSpPr>
          <p:nvPr/>
        </p:nvCxnSpPr>
        <p:spPr>
          <a:xfrm flipH="1">
            <a:off x="6769396" y="1885326"/>
            <a:ext cx="1786100" cy="0"/>
          </a:xfrm>
          <a:prstGeom prst="line">
            <a:avLst/>
          </a:prstGeom>
          <a:ln w="12700" cmpd="sng">
            <a:solidFill>
              <a:srgbClr val="B4B7BB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80EEB7-72B8-48FE-AFEF-356B37965572}"/>
              </a:ext>
            </a:extLst>
          </p:cNvPr>
          <p:cNvCxnSpPr>
            <a:stCxn id="41" idx="2"/>
          </p:cNvCxnSpPr>
          <p:nvPr/>
        </p:nvCxnSpPr>
        <p:spPr>
          <a:xfrm flipH="1">
            <a:off x="3875069" y="1885326"/>
            <a:ext cx="1814327" cy="1660"/>
          </a:xfrm>
          <a:prstGeom prst="line">
            <a:avLst/>
          </a:prstGeom>
          <a:ln w="12700" cmpd="sng">
            <a:solidFill>
              <a:srgbClr val="B4B7BB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727ACF-8F02-49A7-AF30-C3566870E850}"/>
              </a:ext>
            </a:extLst>
          </p:cNvPr>
          <p:cNvCxnSpPr/>
          <p:nvPr/>
        </p:nvCxnSpPr>
        <p:spPr>
          <a:xfrm rot="16200000">
            <a:off x="2270761" y="1372180"/>
            <a:ext cx="0" cy="1080000"/>
          </a:xfrm>
          <a:prstGeom prst="line">
            <a:avLst/>
          </a:prstGeom>
          <a:ln w="12700" cmpd="sng">
            <a:solidFill>
              <a:srgbClr val="B4B7BB"/>
            </a:solidFill>
            <a:prstDash val="sysDash"/>
            <a:headEnd type="oval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0F72876-94A1-473F-BE18-D0D5FDA466AF}"/>
              </a:ext>
            </a:extLst>
          </p:cNvPr>
          <p:cNvSpPr>
            <a:spLocks noChangeAspect="1"/>
          </p:cNvSpPr>
          <p:nvPr/>
        </p:nvSpPr>
        <p:spPr>
          <a:xfrm>
            <a:off x="2799282" y="1372178"/>
            <a:ext cx="1080000" cy="1080000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accent3">
                <a:lumMod val="40000"/>
                <a:lumOff val="60000"/>
              </a:schemeClr>
            </a:solidFill>
            <a:prstDash val="solid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86">
            <a:extLst>
              <a:ext uri="{FF2B5EF4-FFF2-40B4-BE49-F238E27FC236}">
                <a16:creationId xmlns:a16="http://schemas.microsoft.com/office/drawing/2014/main" id="{DA14BD8F-2297-44CD-A9A1-26F6C979B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6" y="1727514"/>
            <a:ext cx="22214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657284"/>
                </a:solidFill>
                <a:effectLst/>
                <a:uLnTx/>
                <a:uFillTx/>
                <a:latin typeface="Calibri" panose="020F0502020204030204"/>
                <a:ea typeface="Roboto Medium" panose="02000000000000000000" pitchFamily="2" charset="0"/>
                <a:cs typeface="Roboto Medium" panose="02000000000000000000" pitchFamily="2" charset="0"/>
              </a:rPr>
              <a:t>Start</a:t>
            </a:r>
            <a:endParaRPr kumimoji="0" lang="en-US" altLang="id-ID" sz="1800" b="1" i="0" u="none" strike="noStrike" kern="1200" cap="none" spc="0" normalizeH="0" baseline="0" noProof="0" dirty="0">
              <a:ln>
                <a:noFill/>
              </a:ln>
              <a:solidFill>
                <a:srgbClr val="657284"/>
              </a:solidFill>
              <a:effectLst/>
              <a:uLnTx/>
              <a:uFillTx/>
              <a:latin typeface="Calibri" panose="020F0502020204030204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0634C75-7F2A-42A7-817F-EA5A5ED93AAF}"/>
              </a:ext>
            </a:extLst>
          </p:cNvPr>
          <p:cNvSpPr>
            <a:spLocks noChangeAspect="1"/>
          </p:cNvSpPr>
          <p:nvPr/>
        </p:nvSpPr>
        <p:spPr>
          <a:xfrm>
            <a:off x="5689396" y="1345326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6EAF27C-4021-4422-BBBC-43B7F07F7EC0}"/>
              </a:ext>
            </a:extLst>
          </p:cNvPr>
          <p:cNvSpPr>
            <a:spLocks noChangeAspect="1"/>
          </p:cNvSpPr>
          <p:nvPr/>
        </p:nvSpPr>
        <p:spPr>
          <a:xfrm>
            <a:off x="8555496" y="1345326"/>
            <a:ext cx="1080000" cy="108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0" normalizeH="0" baseline="0" noProof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ound Same Side Corner Rectangle 49">
            <a:extLst>
              <a:ext uri="{FF2B5EF4-FFF2-40B4-BE49-F238E27FC236}">
                <a16:creationId xmlns:a16="http://schemas.microsoft.com/office/drawing/2014/main" id="{F759328E-7BFC-4ED7-9066-2B75B076C865}"/>
              </a:ext>
            </a:extLst>
          </p:cNvPr>
          <p:cNvSpPr/>
          <p:nvPr/>
        </p:nvSpPr>
        <p:spPr>
          <a:xfrm>
            <a:off x="547271" y="2636848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lded Corner 51">
            <a:extLst>
              <a:ext uri="{FF2B5EF4-FFF2-40B4-BE49-F238E27FC236}">
                <a16:creationId xmlns:a16="http://schemas.microsoft.com/office/drawing/2014/main" id="{DAE67ACF-CDDB-4978-A774-EB3A4BEE50EB}"/>
              </a:ext>
            </a:extLst>
          </p:cNvPr>
          <p:cNvSpPr/>
          <p:nvPr/>
        </p:nvSpPr>
        <p:spPr>
          <a:xfrm>
            <a:off x="604201" y="3244099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lvl="0" algn="ctr">
              <a:defRPr/>
            </a:pPr>
            <a:r>
              <a:rPr lang="en-US" sz="1400" dirty="0">
                <a:solidFill>
                  <a:prstClr val="black"/>
                </a:solidFill>
              </a:rPr>
              <a:t>Tạo giao diện Đăng nhập(Sang)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0258D49-DCD5-43DD-A626-9AA23CA9AB1B}"/>
              </a:ext>
            </a:extLst>
          </p:cNvPr>
          <p:cNvSpPr txBox="1">
            <a:spLocks/>
          </p:cNvSpPr>
          <p:nvPr/>
        </p:nvSpPr>
        <p:spPr>
          <a:xfrm>
            <a:off x="1142401" y="2792681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1</a:t>
            </a:r>
          </a:p>
        </p:txBody>
      </p:sp>
      <p:sp>
        <p:nvSpPr>
          <p:cNvPr id="56" name="Round Same Side Corner Rectangle 49">
            <a:extLst>
              <a:ext uri="{FF2B5EF4-FFF2-40B4-BE49-F238E27FC236}">
                <a16:creationId xmlns:a16="http://schemas.microsoft.com/office/drawing/2014/main" id="{7278799C-BC28-48A1-AA60-B6B2486B5D98}"/>
              </a:ext>
            </a:extLst>
          </p:cNvPr>
          <p:cNvSpPr/>
          <p:nvPr/>
        </p:nvSpPr>
        <p:spPr>
          <a:xfrm>
            <a:off x="2795069" y="2560251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lded Corner 51">
            <a:extLst>
              <a:ext uri="{FF2B5EF4-FFF2-40B4-BE49-F238E27FC236}">
                <a16:creationId xmlns:a16="http://schemas.microsoft.com/office/drawing/2014/main" id="{F66C3D88-A4C8-472F-991F-2EC06F874F05}"/>
              </a:ext>
            </a:extLst>
          </p:cNvPr>
          <p:cNvSpPr/>
          <p:nvPr/>
        </p:nvSpPr>
        <p:spPr>
          <a:xfrm>
            <a:off x="2851999" y="3167502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400" dirty="0">
                <a:solidFill>
                  <a:prstClr val="black"/>
                </a:solidFill>
              </a:rPr>
              <a:t>Tạo CSDL "Đăng nhập"(Bình)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ound Same Side Corner Rectangle 49">
            <a:extLst>
              <a:ext uri="{FF2B5EF4-FFF2-40B4-BE49-F238E27FC236}">
                <a16:creationId xmlns:a16="http://schemas.microsoft.com/office/drawing/2014/main" id="{8376D547-738E-4748-9A72-63A272769084}"/>
              </a:ext>
            </a:extLst>
          </p:cNvPr>
          <p:cNvSpPr/>
          <p:nvPr/>
        </p:nvSpPr>
        <p:spPr>
          <a:xfrm>
            <a:off x="4995309" y="2560251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lded Corner 51">
            <a:extLst>
              <a:ext uri="{FF2B5EF4-FFF2-40B4-BE49-F238E27FC236}">
                <a16:creationId xmlns:a16="http://schemas.microsoft.com/office/drawing/2014/main" id="{AA571655-B66E-4417-8FCD-6D57BCD42DB1}"/>
              </a:ext>
            </a:extLst>
          </p:cNvPr>
          <p:cNvSpPr/>
          <p:nvPr/>
        </p:nvSpPr>
        <p:spPr>
          <a:xfrm>
            <a:off x="5052239" y="3167502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400" dirty="0">
                <a:solidFill>
                  <a:prstClr val="black"/>
                </a:solidFill>
              </a:rPr>
              <a:t>Tạo giao diện "Quản lý sinh viên"(Huy)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 Same Side Corner Rectangle 49">
            <a:extLst>
              <a:ext uri="{FF2B5EF4-FFF2-40B4-BE49-F238E27FC236}">
                <a16:creationId xmlns:a16="http://schemas.microsoft.com/office/drawing/2014/main" id="{06306263-8E4C-4A8F-AFEF-C0B5F1BA91F6}"/>
              </a:ext>
            </a:extLst>
          </p:cNvPr>
          <p:cNvSpPr/>
          <p:nvPr/>
        </p:nvSpPr>
        <p:spPr>
          <a:xfrm>
            <a:off x="7277473" y="2560251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lded Corner 51">
            <a:extLst>
              <a:ext uri="{FF2B5EF4-FFF2-40B4-BE49-F238E27FC236}">
                <a16:creationId xmlns:a16="http://schemas.microsoft.com/office/drawing/2014/main" id="{9381EA63-7461-4C39-BBE9-717E96C0FF1A}"/>
              </a:ext>
            </a:extLst>
          </p:cNvPr>
          <p:cNvSpPr/>
          <p:nvPr/>
        </p:nvSpPr>
        <p:spPr>
          <a:xfrm>
            <a:off x="7334403" y="3167502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400" dirty="0">
                <a:solidFill>
                  <a:prstClr val="black"/>
                </a:solidFill>
              </a:rPr>
              <a:t>Tạo CSDL "Quản lý sinh viên"(Khoa)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ound Same Side Corner Rectangle 49">
            <a:extLst>
              <a:ext uri="{FF2B5EF4-FFF2-40B4-BE49-F238E27FC236}">
                <a16:creationId xmlns:a16="http://schemas.microsoft.com/office/drawing/2014/main" id="{2FA55A2C-CC8C-4244-A5B8-9836DC5C664A}"/>
              </a:ext>
            </a:extLst>
          </p:cNvPr>
          <p:cNvSpPr/>
          <p:nvPr/>
        </p:nvSpPr>
        <p:spPr>
          <a:xfrm>
            <a:off x="9556021" y="2561764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lded Corner 51">
            <a:extLst>
              <a:ext uri="{FF2B5EF4-FFF2-40B4-BE49-F238E27FC236}">
                <a16:creationId xmlns:a16="http://schemas.microsoft.com/office/drawing/2014/main" id="{6350B459-2FA5-465D-8352-0EAB2A76B62A}"/>
              </a:ext>
            </a:extLst>
          </p:cNvPr>
          <p:cNvSpPr/>
          <p:nvPr/>
        </p:nvSpPr>
        <p:spPr>
          <a:xfrm>
            <a:off x="9612951" y="3169015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400" dirty="0" err="1">
                <a:solidFill>
                  <a:prstClr val="black"/>
                </a:solidFill>
              </a:rPr>
              <a:t>Tạo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giao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diện</a:t>
            </a:r>
            <a:r>
              <a:rPr lang="en-US" sz="1400" dirty="0">
                <a:solidFill>
                  <a:prstClr val="black"/>
                </a:solidFill>
              </a:rPr>
              <a:t> "</a:t>
            </a:r>
            <a:r>
              <a:rPr lang="en-US" sz="1400" dirty="0" err="1">
                <a:solidFill>
                  <a:prstClr val="black"/>
                </a:solidFill>
              </a:rPr>
              <a:t>Quản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lý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giảng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viên</a:t>
            </a:r>
            <a:r>
              <a:rPr lang="en-US" sz="1400" dirty="0">
                <a:solidFill>
                  <a:prstClr val="black"/>
                </a:solidFill>
              </a:rPr>
              <a:t>"(</a:t>
            </a:r>
            <a:r>
              <a:rPr lang="en-US" sz="1400" dirty="0" err="1">
                <a:solidFill>
                  <a:prstClr val="black"/>
                </a:solidFill>
              </a:rPr>
              <a:t>Khôi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ound Same Side Corner Rectangle 49">
            <a:extLst>
              <a:ext uri="{FF2B5EF4-FFF2-40B4-BE49-F238E27FC236}">
                <a16:creationId xmlns:a16="http://schemas.microsoft.com/office/drawing/2014/main" id="{BB4729F8-B3D7-41E0-9C47-A2AF0F604CC2}"/>
              </a:ext>
            </a:extLst>
          </p:cNvPr>
          <p:cNvSpPr/>
          <p:nvPr/>
        </p:nvSpPr>
        <p:spPr>
          <a:xfrm>
            <a:off x="2680970" y="4763422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olded Corner 51">
            <a:extLst>
              <a:ext uri="{FF2B5EF4-FFF2-40B4-BE49-F238E27FC236}">
                <a16:creationId xmlns:a16="http://schemas.microsoft.com/office/drawing/2014/main" id="{3E2927E3-62F2-4B38-99AD-ED6AAA1D0DB4}"/>
              </a:ext>
            </a:extLst>
          </p:cNvPr>
          <p:cNvSpPr/>
          <p:nvPr/>
        </p:nvSpPr>
        <p:spPr>
          <a:xfrm>
            <a:off x="2737900" y="5370673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400" dirty="0">
                <a:solidFill>
                  <a:prstClr val="black"/>
                </a:solidFill>
              </a:rPr>
              <a:t>Tạo CSDL "Quản lý giảng viên"(Khoa)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ound Same Side Corner Rectangle 49">
            <a:extLst>
              <a:ext uri="{FF2B5EF4-FFF2-40B4-BE49-F238E27FC236}">
                <a16:creationId xmlns:a16="http://schemas.microsoft.com/office/drawing/2014/main" id="{82813205-5FF8-41EC-9EFB-4531C01D3788}"/>
              </a:ext>
            </a:extLst>
          </p:cNvPr>
          <p:cNvSpPr/>
          <p:nvPr/>
        </p:nvSpPr>
        <p:spPr>
          <a:xfrm>
            <a:off x="4995309" y="4763422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olded Corner 51">
            <a:extLst>
              <a:ext uri="{FF2B5EF4-FFF2-40B4-BE49-F238E27FC236}">
                <a16:creationId xmlns:a16="http://schemas.microsoft.com/office/drawing/2014/main" id="{FDC736BB-6216-4646-88B7-2DEF8FA59BD9}"/>
              </a:ext>
            </a:extLst>
          </p:cNvPr>
          <p:cNvSpPr/>
          <p:nvPr/>
        </p:nvSpPr>
        <p:spPr>
          <a:xfrm>
            <a:off x="5024692" y="5369160"/>
            <a:ext cx="1950791" cy="1431343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400" dirty="0">
                <a:solidFill>
                  <a:prstClr val="black"/>
                </a:solidFill>
              </a:rPr>
              <a:t>Thêm ngành(Khoa)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04093ADD-7400-46E9-8540-CEB6E44BB851}"/>
              </a:ext>
            </a:extLst>
          </p:cNvPr>
          <p:cNvSpPr txBox="1">
            <a:spLocks/>
          </p:cNvSpPr>
          <p:nvPr/>
        </p:nvSpPr>
        <p:spPr>
          <a:xfrm>
            <a:off x="3350761" y="2699413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1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0762D581-9393-4076-8280-D62DD810685E}"/>
              </a:ext>
            </a:extLst>
          </p:cNvPr>
          <p:cNvSpPr txBox="1">
            <a:spLocks/>
          </p:cNvSpPr>
          <p:nvPr/>
        </p:nvSpPr>
        <p:spPr>
          <a:xfrm>
            <a:off x="5590439" y="2726889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1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FE43764D-A37D-431A-A487-A5E47182EF50}"/>
              </a:ext>
            </a:extLst>
          </p:cNvPr>
          <p:cNvSpPr txBox="1">
            <a:spLocks/>
          </p:cNvSpPr>
          <p:nvPr/>
        </p:nvSpPr>
        <p:spPr>
          <a:xfrm>
            <a:off x="7872603" y="2699412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1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488799A4-830E-44D4-BF04-0ACD29BE0C35}"/>
              </a:ext>
            </a:extLst>
          </p:cNvPr>
          <p:cNvSpPr txBox="1">
            <a:spLocks/>
          </p:cNvSpPr>
          <p:nvPr/>
        </p:nvSpPr>
        <p:spPr>
          <a:xfrm>
            <a:off x="10128495" y="2699411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1</a:t>
            </a:r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9F32E581-6DE3-4FFF-A228-4B59AAC6F1DF}"/>
              </a:ext>
            </a:extLst>
          </p:cNvPr>
          <p:cNvSpPr txBox="1">
            <a:spLocks/>
          </p:cNvSpPr>
          <p:nvPr/>
        </p:nvSpPr>
        <p:spPr>
          <a:xfrm>
            <a:off x="5590439" y="4928547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1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FB05E6B6-1D5E-46E9-A91B-A4D2CFA6E0D5}"/>
              </a:ext>
            </a:extLst>
          </p:cNvPr>
          <p:cNvSpPr txBox="1">
            <a:spLocks/>
          </p:cNvSpPr>
          <p:nvPr/>
        </p:nvSpPr>
        <p:spPr>
          <a:xfrm>
            <a:off x="3276100" y="4928546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1</a:t>
            </a:r>
          </a:p>
        </p:txBody>
      </p:sp>
      <p:sp>
        <p:nvSpPr>
          <p:cNvPr id="80" name="Round Same Side Corner Rectangle 49">
            <a:extLst>
              <a:ext uri="{FF2B5EF4-FFF2-40B4-BE49-F238E27FC236}">
                <a16:creationId xmlns:a16="http://schemas.microsoft.com/office/drawing/2014/main" id="{99FEA56E-8FF9-4E45-9076-A1E001D786FB}"/>
              </a:ext>
            </a:extLst>
          </p:cNvPr>
          <p:cNvSpPr/>
          <p:nvPr/>
        </p:nvSpPr>
        <p:spPr>
          <a:xfrm>
            <a:off x="7277473" y="4768986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olded Corner 51">
            <a:extLst>
              <a:ext uri="{FF2B5EF4-FFF2-40B4-BE49-F238E27FC236}">
                <a16:creationId xmlns:a16="http://schemas.microsoft.com/office/drawing/2014/main" id="{E452666A-44D1-4A46-B582-B45773ECF1F7}"/>
              </a:ext>
            </a:extLst>
          </p:cNvPr>
          <p:cNvSpPr/>
          <p:nvPr/>
        </p:nvSpPr>
        <p:spPr>
          <a:xfrm>
            <a:off x="7297622" y="5367586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400" dirty="0">
                <a:solidFill>
                  <a:prstClr val="black"/>
                </a:solidFill>
              </a:rPr>
              <a:t>Xóa ngành(Bảo)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F22C6DE2-0C63-4735-BFDA-0C7A2468B62B}"/>
              </a:ext>
            </a:extLst>
          </p:cNvPr>
          <p:cNvSpPr txBox="1">
            <a:spLocks/>
          </p:cNvSpPr>
          <p:nvPr/>
        </p:nvSpPr>
        <p:spPr>
          <a:xfrm>
            <a:off x="7872603" y="4934111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1</a:t>
            </a:r>
          </a:p>
        </p:txBody>
      </p:sp>
      <p:sp>
        <p:nvSpPr>
          <p:cNvPr id="83" name="Freeform 35">
            <a:extLst>
              <a:ext uri="{FF2B5EF4-FFF2-40B4-BE49-F238E27FC236}">
                <a16:creationId xmlns:a16="http://schemas.microsoft.com/office/drawing/2014/main" id="{2315B756-4539-4B23-B98A-07EE2547B45E}"/>
              </a:ext>
            </a:extLst>
          </p:cNvPr>
          <p:cNvSpPr/>
          <p:nvPr/>
        </p:nvSpPr>
        <p:spPr>
          <a:xfrm flipH="1">
            <a:off x="1857606" y="1244459"/>
            <a:ext cx="1055354" cy="295044"/>
          </a:xfrm>
          <a:custGeom>
            <a:avLst/>
            <a:gdLst>
              <a:gd name="connsiteX0" fmla="*/ 0 w 1149178"/>
              <a:gd name="connsiteY0" fmla="*/ 321275 h 321275"/>
              <a:gd name="connsiteX1" fmla="*/ 321275 w 1149178"/>
              <a:gd name="connsiteY1" fmla="*/ 0 h 321275"/>
              <a:gd name="connsiteX2" fmla="*/ 1149178 w 1149178"/>
              <a:gd name="connsiteY2" fmla="*/ 0 h 32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9178" h="321275">
                <a:moveTo>
                  <a:pt x="0" y="321275"/>
                </a:moveTo>
                <a:lnTo>
                  <a:pt x="321275" y="0"/>
                </a:lnTo>
                <a:lnTo>
                  <a:pt x="1149178" y="0"/>
                </a:lnTo>
              </a:path>
            </a:pathLst>
          </a:custGeom>
          <a:noFill/>
          <a:ln w="6350" cap="rnd">
            <a:solidFill>
              <a:schemeClr val="bg1">
                <a:lumMod val="65000"/>
              </a:schemeClr>
            </a:solidFill>
            <a:round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D31527-3E9E-43DC-8498-CB057CFB85F2}"/>
              </a:ext>
            </a:extLst>
          </p:cNvPr>
          <p:cNvSpPr txBox="1"/>
          <p:nvPr/>
        </p:nvSpPr>
        <p:spPr>
          <a:xfrm>
            <a:off x="1663864" y="756279"/>
            <a:ext cx="97655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74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Done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21274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87" name="Round Same Side Corner Rectangle 49">
            <a:extLst>
              <a:ext uri="{FF2B5EF4-FFF2-40B4-BE49-F238E27FC236}">
                <a16:creationId xmlns:a16="http://schemas.microsoft.com/office/drawing/2014/main" id="{435FAEDB-1E24-4426-9155-0D18D862F84E}"/>
              </a:ext>
            </a:extLst>
          </p:cNvPr>
          <p:cNvSpPr/>
          <p:nvPr/>
        </p:nvSpPr>
        <p:spPr>
          <a:xfrm>
            <a:off x="12682079" y="2560251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olded Corner 51">
            <a:extLst>
              <a:ext uri="{FF2B5EF4-FFF2-40B4-BE49-F238E27FC236}">
                <a16:creationId xmlns:a16="http://schemas.microsoft.com/office/drawing/2014/main" id="{64DB84D7-8296-4D7B-BEF3-C462B01CCB73}"/>
              </a:ext>
            </a:extLst>
          </p:cNvPr>
          <p:cNvSpPr/>
          <p:nvPr/>
        </p:nvSpPr>
        <p:spPr>
          <a:xfrm>
            <a:off x="12739009" y="3167502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Đăng nhập với vai trò GV hoặc </a:t>
            </a:r>
            <a:r>
              <a:rPr lang="en-US" sz="1400" dirty="0" err="1">
                <a:solidFill>
                  <a:prstClr val="black"/>
                </a:solidFill>
              </a:rPr>
              <a:t>CBĐT</a:t>
            </a:r>
            <a:r>
              <a:rPr lang="en-US" sz="1400" dirty="0">
                <a:solidFill>
                  <a:prstClr val="black"/>
                </a:solidFill>
              </a:rPr>
              <a:t>(Sang)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E6F37C50-82AD-4C28-AB1C-5C48347F401D}"/>
              </a:ext>
            </a:extLst>
          </p:cNvPr>
          <p:cNvSpPr txBox="1">
            <a:spLocks/>
          </p:cNvSpPr>
          <p:nvPr/>
        </p:nvSpPr>
        <p:spPr>
          <a:xfrm>
            <a:off x="13254553" y="2697898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2</a:t>
            </a:r>
          </a:p>
        </p:txBody>
      </p:sp>
      <p:sp>
        <p:nvSpPr>
          <p:cNvPr id="90" name="Round Same Side Corner Rectangle 49">
            <a:extLst>
              <a:ext uri="{FF2B5EF4-FFF2-40B4-BE49-F238E27FC236}">
                <a16:creationId xmlns:a16="http://schemas.microsoft.com/office/drawing/2014/main" id="{8AFFA2C1-D800-4D3F-BDBC-405782396799}"/>
              </a:ext>
            </a:extLst>
          </p:cNvPr>
          <p:cNvSpPr/>
          <p:nvPr/>
        </p:nvSpPr>
        <p:spPr>
          <a:xfrm>
            <a:off x="14960627" y="2560251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olded Corner 51">
            <a:extLst>
              <a:ext uri="{FF2B5EF4-FFF2-40B4-BE49-F238E27FC236}">
                <a16:creationId xmlns:a16="http://schemas.microsoft.com/office/drawing/2014/main" id="{FB38C079-19F4-4404-87AA-FCC666382F16}"/>
              </a:ext>
            </a:extLst>
          </p:cNvPr>
          <p:cNvSpPr/>
          <p:nvPr/>
        </p:nvSpPr>
        <p:spPr>
          <a:xfrm>
            <a:off x="15017557" y="3167502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Code hiển thị danh sách sinh viên(Bảo)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0ED5DE90-3F6C-46C7-8D6A-B356C02F9E6B}"/>
              </a:ext>
            </a:extLst>
          </p:cNvPr>
          <p:cNvSpPr txBox="1">
            <a:spLocks/>
          </p:cNvSpPr>
          <p:nvPr/>
        </p:nvSpPr>
        <p:spPr>
          <a:xfrm>
            <a:off x="15533101" y="2697898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2</a:t>
            </a:r>
          </a:p>
        </p:txBody>
      </p:sp>
      <p:sp>
        <p:nvSpPr>
          <p:cNvPr id="93" name="Round Same Side Corner Rectangle 49">
            <a:extLst>
              <a:ext uri="{FF2B5EF4-FFF2-40B4-BE49-F238E27FC236}">
                <a16:creationId xmlns:a16="http://schemas.microsoft.com/office/drawing/2014/main" id="{6F554C5C-7EA5-4FB6-AABE-8BA3B6A4D24A}"/>
              </a:ext>
            </a:extLst>
          </p:cNvPr>
          <p:cNvSpPr/>
          <p:nvPr/>
        </p:nvSpPr>
        <p:spPr>
          <a:xfrm>
            <a:off x="12682079" y="4784572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olded Corner 51">
            <a:extLst>
              <a:ext uri="{FF2B5EF4-FFF2-40B4-BE49-F238E27FC236}">
                <a16:creationId xmlns:a16="http://schemas.microsoft.com/office/drawing/2014/main" id="{9D4A9F45-2C80-4088-83A7-1388AC78555B}"/>
              </a:ext>
            </a:extLst>
          </p:cNvPr>
          <p:cNvSpPr/>
          <p:nvPr/>
        </p:nvSpPr>
        <p:spPr>
          <a:xfrm>
            <a:off x="12739009" y="5391823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Code tìm kiếm mã sinh viên(Huy)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0B40CB35-A7EA-4F3A-AB79-10498978B351}"/>
              </a:ext>
            </a:extLst>
          </p:cNvPr>
          <p:cNvSpPr txBox="1">
            <a:spLocks/>
          </p:cNvSpPr>
          <p:nvPr/>
        </p:nvSpPr>
        <p:spPr>
          <a:xfrm>
            <a:off x="13254553" y="4922219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2</a:t>
            </a:r>
          </a:p>
        </p:txBody>
      </p:sp>
      <p:sp>
        <p:nvSpPr>
          <p:cNvPr id="96" name="Round Same Side Corner Rectangle 49">
            <a:extLst>
              <a:ext uri="{FF2B5EF4-FFF2-40B4-BE49-F238E27FC236}">
                <a16:creationId xmlns:a16="http://schemas.microsoft.com/office/drawing/2014/main" id="{76EB57DF-FD06-4040-9C02-CB925D1356BC}"/>
              </a:ext>
            </a:extLst>
          </p:cNvPr>
          <p:cNvSpPr/>
          <p:nvPr/>
        </p:nvSpPr>
        <p:spPr>
          <a:xfrm>
            <a:off x="14960627" y="4784572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olded Corner 51">
            <a:extLst>
              <a:ext uri="{FF2B5EF4-FFF2-40B4-BE49-F238E27FC236}">
                <a16:creationId xmlns:a16="http://schemas.microsoft.com/office/drawing/2014/main" id="{62C522DA-C0F7-4DE0-B758-6FE003802054}"/>
              </a:ext>
            </a:extLst>
          </p:cNvPr>
          <p:cNvSpPr/>
          <p:nvPr/>
        </p:nvSpPr>
        <p:spPr>
          <a:xfrm>
            <a:off x="15017557" y="5391823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Cập nhật thông tin lịch học(Huy)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 Placeholder 3">
            <a:extLst>
              <a:ext uri="{FF2B5EF4-FFF2-40B4-BE49-F238E27FC236}">
                <a16:creationId xmlns:a16="http://schemas.microsoft.com/office/drawing/2014/main" id="{8E884513-5A2C-4821-803E-B6EBC0B3341D}"/>
              </a:ext>
            </a:extLst>
          </p:cNvPr>
          <p:cNvSpPr txBox="1">
            <a:spLocks/>
          </p:cNvSpPr>
          <p:nvPr/>
        </p:nvSpPr>
        <p:spPr>
          <a:xfrm>
            <a:off x="15533101" y="4922219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2</a:t>
            </a:r>
          </a:p>
        </p:txBody>
      </p:sp>
      <p:sp>
        <p:nvSpPr>
          <p:cNvPr id="99" name="Round Same Side Corner Rectangle 49">
            <a:extLst>
              <a:ext uri="{FF2B5EF4-FFF2-40B4-BE49-F238E27FC236}">
                <a16:creationId xmlns:a16="http://schemas.microsoft.com/office/drawing/2014/main" id="{8A58EA0F-DCDE-459C-B55A-298EB7A7F22A}"/>
              </a:ext>
            </a:extLst>
          </p:cNvPr>
          <p:cNvSpPr/>
          <p:nvPr/>
        </p:nvSpPr>
        <p:spPr>
          <a:xfrm>
            <a:off x="17182245" y="2560251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olded Corner 51">
            <a:extLst>
              <a:ext uri="{FF2B5EF4-FFF2-40B4-BE49-F238E27FC236}">
                <a16:creationId xmlns:a16="http://schemas.microsoft.com/office/drawing/2014/main" id="{CBB9A4FF-A334-46C6-B6A8-3873BE1F1E95}"/>
              </a:ext>
            </a:extLst>
          </p:cNvPr>
          <p:cNvSpPr/>
          <p:nvPr/>
        </p:nvSpPr>
        <p:spPr>
          <a:xfrm>
            <a:off x="17239175" y="3167502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Thêm sinh viên(Khoa)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ext Placeholder 3">
            <a:extLst>
              <a:ext uri="{FF2B5EF4-FFF2-40B4-BE49-F238E27FC236}">
                <a16:creationId xmlns:a16="http://schemas.microsoft.com/office/drawing/2014/main" id="{7244AC52-1BBB-430C-A2F9-F9384E6F9CC7}"/>
              </a:ext>
            </a:extLst>
          </p:cNvPr>
          <p:cNvSpPr txBox="1">
            <a:spLocks/>
          </p:cNvSpPr>
          <p:nvPr/>
        </p:nvSpPr>
        <p:spPr>
          <a:xfrm>
            <a:off x="17754719" y="2697898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2</a:t>
            </a:r>
          </a:p>
        </p:txBody>
      </p:sp>
      <p:sp>
        <p:nvSpPr>
          <p:cNvPr id="117" name="Round Same Side Corner Rectangle 49">
            <a:extLst>
              <a:ext uri="{FF2B5EF4-FFF2-40B4-BE49-F238E27FC236}">
                <a16:creationId xmlns:a16="http://schemas.microsoft.com/office/drawing/2014/main" id="{157DE4EA-FAD2-41E2-9D34-6214F6CDEBE4}"/>
              </a:ext>
            </a:extLst>
          </p:cNvPr>
          <p:cNvSpPr/>
          <p:nvPr/>
        </p:nvSpPr>
        <p:spPr>
          <a:xfrm>
            <a:off x="19403863" y="2591587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Folded Corner 51">
            <a:extLst>
              <a:ext uri="{FF2B5EF4-FFF2-40B4-BE49-F238E27FC236}">
                <a16:creationId xmlns:a16="http://schemas.microsoft.com/office/drawing/2014/main" id="{BC90A9DC-3200-4849-ACF2-B6A256EA141D}"/>
              </a:ext>
            </a:extLst>
          </p:cNvPr>
          <p:cNvSpPr/>
          <p:nvPr/>
        </p:nvSpPr>
        <p:spPr>
          <a:xfrm>
            <a:off x="19460793" y="3225465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Xoá sinh viên(Huy)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ext Placeholder 3">
            <a:extLst>
              <a:ext uri="{FF2B5EF4-FFF2-40B4-BE49-F238E27FC236}">
                <a16:creationId xmlns:a16="http://schemas.microsoft.com/office/drawing/2014/main" id="{4F3B6507-CCF2-44A7-B0F0-832B68148950}"/>
              </a:ext>
            </a:extLst>
          </p:cNvPr>
          <p:cNvSpPr txBox="1">
            <a:spLocks/>
          </p:cNvSpPr>
          <p:nvPr/>
        </p:nvSpPr>
        <p:spPr>
          <a:xfrm>
            <a:off x="19976337" y="2729234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2</a:t>
            </a:r>
          </a:p>
        </p:txBody>
      </p:sp>
      <p:sp>
        <p:nvSpPr>
          <p:cNvPr id="120" name="Round Same Side Corner Rectangle 49">
            <a:extLst>
              <a:ext uri="{FF2B5EF4-FFF2-40B4-BE49-F238E27FC236}">
                <a16:creationId xmlns:a16="http://schemas.microsoft.com/office/drawing/2014/main" id="{414B88A2-54DB-4ABE-AF89-5CE20B2784BE}"/>
              </a:ext>
            </a:extLst>
          </p:cNvPr>
          <p:cNvSpPr/>
          <p:nvPr/>
        </p:nvSpPr>
        <p:spPr>
          <a:xfrm>
            <a:off x="21682411" y="2591587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Folded Corner 51">
            <a:extLst>
              <a:ext uri="{FF2B5EF4-FFF2-40B4-BE49-F238E27FC236}">
                <a16:creationId xmlns:a16="http://schemas.microsoft.com/office/drawing/2014/main" id="{A449A075-A776-4FA1-A803-C58EC2205663}"/>
              </a:ext>
            </a:extLst>
          </p:cNvPr>
          <p:cNvSpPr/>
          <p:nvPr/>
        </p:nvSpPr>
        <p:spPr>
          <a:xfrm>
            <a:off x="21739341" y="3198838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Cập nhật thông tin sinh viên(Sang). 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 Placeholder 3">
            <a:extLst>
              <a:ext uri="{FF2B5EF4-FFF2-40B4-BE49-F238E27FC236}">
                <a16:creationId xmlns:a16="http://schemas.microsoft.com/office/drawing/2014/main" id="{DD3EBD2F-CA3E-431D-9F92-0B2901F72B34}"/>
              </a:ext>
            </a:extLst>
          </p:cNvPr>
          <p:cNvSpPr txBox="1">
            <a:spLocks/>
          </p:cNvSpPr>
          <p:nvPr/>
        </p:nvSpPr>
        <p:spPr>
          <a:xfrm>
            <a:off x="22254885" y="2729234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2</a:t>
            </a:r>
          </a:p>
        </p:txBody>
      </p:sp>
      <p:sp>
        <p:nvSpPr>
          <p:cNvPr id="144" name="Rounded Rectangle 89">
            <a:extLst>
              <a:ext uri="{FF2B5EF4-FFF2-40B4-BE49-F238E27FC236}">
                <a16:creationId xmlns:a16="http://schemas.microsoft.com/office/drawing/2014/main" id="{8D7F395E-CC79-4328-B8F1-8A0D9FBA5232}"/>
              </a:ext>
            </a:extLst>
          </p:cNvPr>
          <p:cNvSpPr/>
          <p:nvPr/>
        </p:nvSpPr>
        <p:spPr>
          <a:xfrm>
            <a:off x="2861278" y="6312796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2</a:t>
            </a:r>
          </a:p>
        </p:txBody>
      </p:sp>
      <p:sp>
        <p:nvSpPr>
          <p:cNvPr id="151" name="Rounded Rectangle 89">
            <a:extLst>
              <a:ext uri="{FF2B5EF4-FFF2-40B4-BE49-F238E27FC236}">
                <a16:creationId xmlns:a16="http://schemas.microsoft.com/office/drawing/2014/main" id="{99FC4EA9-C93E-46F0-BB7A-085FBE705EEB}"/>
              </a:ext>
            </a:extLst>
          </p:cNvPr>
          <p:cNvSpPr/>
          <p:nvPr/>
        </p:nvSpPr>
        <p:spPr>
          <a:xfrm>
            <a:off x="2941130" y="4130415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1</a:t>
            </a:r>
          </a:p>
        </p:txBody>
      </p:sp>
      <p:sp>
        <p:nvSpPr>
          <p:cNvPr id="152" name="Rounded Rectangle 89">
            <a:extLst>
              <a:ext uri="{FF2B5EF4-FFF2-40B4-BE49-F238E27FC236}">
                <a16:creationId xmlns:a16="http://schemas.microsoft.com/office/drawing/2014/main" id="{D699C373-E51F-442C-B05E-29C8F5C0D02A}"/>
              </a:ext>
            </a:extLst>
          </p:cNvPr>
          <p:cNvSpPr/>
          <p:nvPr/>
        </p:nvSpPr>
        <p:spPr>
          <a:xfrm>
            <a:off x="5128482" y="4128546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1</a:t>
            </a:r>
          </a:p>
        </p:txBody>
      </p:sp>
      <p:sp>
        <p:nvSpPr>
          <p:cNvPr id="153" name="Rounded Rectangle 89">
            <a:extLst>
              <a:ext uri="{FF2B5EF4-FFF2-40B4-BE49-F238E27FC236}">
                <a16:creationId xmlns:a16="http://schemas.microsoft.com/office/drawing/2014/main" id="{8D5EDE50-07AA-420A-8C99-C43E058213D4}"/>
              </a:ext>
            </a:extLst>
          </p:cNvPr>
          <p:cNvSpPr/>
          <p:nvPr/>
        </p:nvSpPr>
        <p:spPr>
          <a:xfrm>
            <a:off x="694036" y="4128546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1</a:t>
            </a:r>
          </a:p>
        </p:txBody>
      </p:sp>
      <p:sp>
        <p:nvSpPr>
          <p:cNvPr id="154" name="Rounded Rectangle 89">
            <a:extLst>
              <a:ext uri="{FF2B5EF4-FFF2-40B4-BE49-F238E27FC236}">
                <a16:creationId xmlns:a16="http://schemas.microsoft.com/office/drawing/2014/main" id="{4B7F0DCD-A000-46ED-84A9-DFAADFB3A645}"/>
              </a:ext>
            </a:extLst>
          </p:cNvPr>
          <p:cNvSpPr/>
          <p:nvPr/>
        </p:nvSpPr>
        <p:spPr>
          <a:xfrm>
            <a:off x="7428970" y="4116326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2</a:t>
            </a:r>
          </a:p>
        </p:txBody>
      </p:sp>
      <p:sp>
        <p:nvSpPr>
          <p:cNvPr id="155" name="Rounded Rectangle 89">
            <a:extLst>
              <a:ext uri="{FF2B5EF4-FFF2-40B4-BE49-F238E27FC236}">
                <a16:creationId xmlns:a16="http://schemas.microsoft.com/office/drawing/2014/main" id="{2FE94094-D4CD-4601-837F-0A277AEEBB6A}"/>
              </a:ext>
            </a:extLst>
          </p:cNvPr>
          <p:cNvSpPr/>
          <p:nvPr/>
        </p:nvSpPr>
        <p:spPr>
          <a:xfrm>
            <a:off x="9740103" y="4128546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2</a:t>
            </a:r>
          </a:p>
        </p:txBody>
      </p:sp>
      <p:sp>
        <p:nvSpPr>
          <p:cNvPr id="156" name="Rounded Rectangle 89">
            <a:extLst>
              <a:ext uri="{FF2B5EF4-FFF2-40B4-BE49-F238E27FC236}">
                <a16:creationId xmlns:a16="http://schemas.microsoft.com/office/drawing/2014/main" id="{D2C8C226-441C-48FF-B969-48685641B6F5}"/>
              </a:ext>
            </a:extLst>
          </p:cNvPr>
          <p:cNvSpPr/>
          <p:nvPr/>
        </p:nvSpPr>
        <p:spPr>
          <a:xfrm>
            <a:off x="7430286" y="6263663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2</a:t>
            </a:r>
          </a:p>
        </p:txBody>
      </p:sp>
      <p:sp>
        <p:nvSpPr>
          <p:cNvPr id="157" name="Rounded Rectangle 89">
            <a:extLst>
              <a:ext uri="{FF2B5EF4-FFF2-40B4-BE49-F238E27FC236}">
                <a16:creationId xmlns:a16="http://schemas.microsoft.com/office/drawing/2014/main" id="{5B839923-6E0B-4DC2-B1F3-6E3EFE995901}"/>
              </a:ext>
            </a:extLst>
          </p:cNvPr>
          <p:cNvSpPr/>
          <p:nvPr/>
        </p:nvSpPr>
        <p:spPr>
          <a:xfrm>
            <a:off x="5106211" y="6312796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2</a:t>
            </a:r>
          </a:p>
        </p:txBody>
      </p:sp>
      <p:sp>
        <p:nvSpPr>
          <p:cNvPr id="166" name="Rounded Rectangle 203">
            <a:extLst>
              <a:ext uri="{FF2B5EF4-FFF2-40B4-BE49-F238E27FC236}">
                <a16:creationId xmlns:a16="http://schemas.microsoft.com/office/drawing/2014/main" id="{84523305-6035-4AD6-9135-63B6BEF81D29}"/>
              </a:ext>
            </a:extLst>
          </p:cNvPr>
          <p:cNvSpPr/>
          <p:nvPr/>
        </p:nvSpPr>
        <p:spPr>
          <a:xfrm>
            <a:off x="12819488" y="4088635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3</a:t>
            </a:r>
          </a:p>
        </p:txBody>
      </p:sp>
      <p:sp>
        <p:nvSpPr>
          <p:cNvPr id="167" name="Rounded Rectangle 203">
            <a:extLst>
              <a:ext uri="{FF2B5EF4-FFF2-40B4-BE49-F238E27FC236}">
                <a16:creationId xmlns:a16="http://schemas.microsoft.com/office/drawing/2014/main" id="{AF302825-D901-418A-A657-609A77CA93DB}"/>
              </a:ext>
            </a:extLst>
          </p:cNvPr>
          <p:cNvSpPr/>
          <p:nvPr/>
        </p:nvSpPr>
        <p:spPr>
          <a:xfrm>
            <a:off x="15073780" y="4128546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3</a:t>
            </a:r>
          </a:p>
        </p:txBody>
      </p:sp>
      <p:sp>
        <p:nvSpPr>
          <p:cNvPr id="168" name="Rounded Rectangle 203">
            <a:extLst>
              <a:ext uri="{FF2B5EF4-FFF2-40B4-BE49-F238E27FC236}">
                <a16:creationId xmlns:a16="http://schemas.microsoft.com/office/drawing/2014/main" id="{BAA91A13-4F91-4D6A-80D2-329F544E5F0A}"/>
              </a:ext>
            </a:extLst>
          </p:cNvPr>
          <p:cNvSpPr/>
          <p:nvPr/>
        </p:nvSpPr>
        <p:spPr>
          <a:xfrm>
            <a:off x="17323863" y="4088635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3</a:t>
            </a:r>
          </a:p>
        </p:txBody>
      </p:sp>
      <p:sp>
        <p:nvSpPr>
          <p:cNvPr id="170" name="Rounded Rectangle 203">
            <a:extLst>
              <a:ext uri="{FF2B5EF4-FFF2-40B4-BE49-F238E27FC236}">
                <a16:creationId xmlns:a16="http://schemas.microsoft.com/office/drawing/2014/main" id="{66700CCB-2A01-4B07-A1A1-4E48082BEB6C}"/>
              </a:ext>
            </a:extLst>
          </p:cNvPr>
          <p:cNvSpPr/>
          <p:nvPr/>
        </p:nvSpPr>
        <p:spPr>
          <a:xfrm>
            <a:off x="21853201" y="4128546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4</a:t>
            </a:r>
          </a:p>
        </p:txBody>
      </p:sp>
      <p:sp>
        <p:nvSpPr>
          <p:cNvPr id="171" name="Rounded Rectangle 203">
            <a:extLst>
              <a:ext uri="{FF2B5EF4-FFF2-40B4-BE49-F238E27FC236}">
                <a16:creationId xmlns:a16="http://schemas.microsoft.com/office/drawing/2014/main" id="{E057706C-057B-4C37-BE17-109DB1BF307F}"/>
              </a:ext>
            </a:extLst>
          </p:cNvPr>
          <p:cNvSpPr/>
          <p:nvPr/>
        </p:nvSpPr>
        <p:spPr>
          <a:xfrm>
            <a:off x="19561495" y="4112072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3</a:t>
            </a:r>
          </a:p>
        </p:txBody>
      </p:sp>
      <p:sp>
        <p:nvSpPr>
          <p:cNvPr id="172" name="Rounded Rectangle 203">
            <a:extLst>
              <a:ext uri="{FF2B5EF4-FFF2-40B4-BE49-F238E27FC236}">
                <a16:creationId xmlns:a16="http://schemas.microsoft.com/office/drawing/2014/main" id="{F7809877-62A3-41E1-A924-EDA6C12B8367}"/>
              </a:ext>
            </a:extLst>
          </p:cNvPr>
          <p:cNvSpPr/>
          <p:nvPr/>
        </p:nvSpPr>
        <p:spPr>
          <a:xfrm>
            <a:off x="12819488" y="6239619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4</a:t>
            </a:r>
          </a:p>
        </p:txBody>
      </p:sp>
      <p:sp>
        <p:nvSpPr>
          <p:cNvPr id="174" name="Rounded Rectangle 203">
            <a:extLst>
              <a:ext uri="{FF2B5EF4-FFF2-40B4-BE49-F238E27FC236}">
                <a16:creationId xmlns:a16="http://schemas.microsoft.com/office/drawing/2014/main" id="{C7B0C0A3-1D45-482B-B662-8B3484C04DAB}"/>
              </a:ext>
            </a:extLst>
          </p:cNvPr>
          <p:cNvSpPr/>
          <p:nvPr/>
        </p:nvSpPr>
        <p:spPr>
          <a:xfrm>
            <a:off x="15950297" y="6312796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4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F7B0DA5-BEA1-4A5C-AEA7-3819F57ACDB4}"/>
              </a:ext>
            </a:extLst>
          </p:cNvPr>
          <p:cNvSpPr>
            <a:spLocks noChangeAspect="1"/>
          </p:cNvSpPr>
          <p:nvPr/>
        </p:nvSpPr>
        <p:spPr>
          <a:xfrm>
            <a:off x="5673443" y="1343264"/>
            <a:ext cx="1080000" cy="10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40000"/>
                <a:lumOff val="60000"/>
              </a:schemeClr>
            </a:solidFill>
            <a:prstDash val="solid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Round Same Side Corner Rectangle 49">
            <a:extLst>
              <a:ext uri="{FF2B5EF4-FFF2-40B4-BE49-F238E27FC236}">
                <a16:creationId xmlns:a16="http://schemas.microsoft.com/office/drawing/2014/main" id="{E0020B27-D1AC-42FB-8D62-3DA0AC33995C}"/>
              </a:ext>
            </a:extLst>
          </p:cNvPr>
          <p:cNvSpPr/>
          <p:nvPr/>
        </p:nvSpPr>
        <p:spPr>
          <a:xfrm>
            <a:off x="2775113" y="7219336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Folded Corner 51">
            <a:extLst>
              <a:ext uri="{FF2B5EF4-FFF2-40B4-BE49-F238E27FC236}">
                <a16:creationId xmlns:a16="http://schemas.microsoft.com/office/drawing/2014/main" id="{E9091DD9-FF00-4625-9265-88355D417563}"/>
              </a:ext>
            </a:extLst>
          </p:cNvPr>
          <p:cNvSpPr/>
          <p:nvPr/>
        </p:nvSpPr>
        <p:spPr>
          <a:xfrm>
            <a:off x="2832043" y="7826587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Code hiển thị toàn bộ điểm SV(Khoa)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8" name="Round Same Side Corner Rectangle 49">
            <a:extLst>
              <a:ext uri="{FF2B5EF4-FFF2-40B4-BE49-F238E27FC236}">
                <a16:creationId xmlns:a16="http://schemas.microsoft.com/office/drawing/2014/main" id="{0FD69767-ED8A-430D-A788-572F9BA732B4}"/>
              </a:ext>
            </a:extLst>
          </p:cNvPr>
          <p:cNvSpPr/>
          <p:nvPr/>
        </p:nvSpPr>
        <p:spPr>
          <a:xfrm>
            <a:off x="4975353" y="7219336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9" name="Folded Corner 51">
            <a:extLst>
              <a:ext uri="{FF2B5EF4-FFF2-40B4-BE49-F238E27FC236}">
                <a16:creationId xmlns:a16="http://schemas.microsoft.com/office/drawing/2014/main" id="{366F64F2-8553-4542-A531-0E4EC0DB546A}"/>
              </a:ext>
            </a:extLst>
          </p:cNvPr>
          <p:cNvSpPr/>
          <p:nvPr/>
        </p:nvSpPr>
        <p:spPr>
          <a:xfrm>
            <a:off x="5032283" y="7826587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Code xóa điểm SV(Bình)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0" name="Round Same Side Corner Rectangle 49">
            <a:extLst>
              <a:ext uri="{FF2B5EF4-FFF2-40B4-BE49-F238E27FC236}">
                <a16:creationId xmlns:a16="http://schemas.microsoft.com/office/drawing/2014/main" id="{69D80367-B0CA-4CD2-A86B-EB47925CDA0C}"/>
              </a:ext>
            </a:extLst>
          </p:cNvPr>
          <p:cNvSpPr/>
          <p:nvPr/>
        </p:nvSpPr>
        <p:spPr>
          <a:xfrm>
            <a:off x="7257517" y="7219336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Folded Corner 51">
            <a:extLst>
              <a:ext uri="{FF2B5EF4-FFF2-40B4-BE49-F238E27FC236}">
                <a16:creationId xmlns:a16="http://schemas.microsoft.com/office/drawing/2014/main" id="{F5E886F8-537F-4831-A59B-6A2F07A7F2AB}"/>
              </a:ext>
            </a:extLst>
          </p:cNvPr>
          <p:cNvSpPr/>
          <p:nvPr/>
        </p:nvSpPr>
        <p:spPr>
          <a:xfrm>
            <a:off x="7314447" y="7826587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400" dirty="0">
                <a:solidFill>
                  <a:prstClr val="black"/>
                </a:solidFill>
              </a:rPr>
              <a:t>Thêm điểm cho SV(Bảo)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Folded Corner 51">
            <a:extLst>
              <a:ext uri="{FF2B5EF4-FFF2-40B4-BE49-F238E27FC236}">
                <a16:creationId xmlns:a16="http://schemas.microsoft.com/office/drawing/2014/main" id="{853CD23D-81AF-4D05-99E3-EA2DAC75A8C6}"/>
              </a:ext>
            </a:extLst>
          </p:cNvPr>
          <p:cNvSpPr/>
          <p:nvPr/>
        </p:nvSpPr>
        <p:spPr>
          <a:xfrm>
            <a:off x="2717944" y="10029758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Code xem điểm SV theo mã SV(Huy)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3" name="Round Same Side Corner Rectangle 49">
            <a:extLst>
              <a:ext uri="{FF2B5EF4-FFF2-40B4-BE49-F238E27FC236}">
                <a16:creationId xmlns:a16="http://schemas.microsoft.com/office/drawing/2014/main" id="{0245664F-185D-47D6-868F-F5459DB3EBBB}"/>
              </a:ext>
            </a:extLst>
          </p:cNvPr>
          <p:cNvSpPr/>
          <p:nvPr/>
        </p:nvSpPr>
        <p:spPr>
          <a:xfrm>
            <a:off x="4975353" y="9422507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4" name="Folded Corner 51">
            <a:extLst>
              <a:ext uri="{FF2B5EF4-FFF2-40B4-BE49-F238E27FC236}">
                <a16:creationId xmlns:a16="http://schemas.microsoft.com/office/drawing/2014/main" id="{DB50E848-C65D-46A5-8741-F9A408E747A4}"/>
              </a:ext>
            </a:extLst>
          </p:cNvPr>
          <p:cNvSpPr/>
          <p:nvPr/>
        </p:nvSpPr>
        <p:spPr>
          <a:xfrm>
            <a:off x="5032283" y="10029758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vi-VN" sz="1400" dirty="0">
                <a:solidFill>
                  <a:prstClr val="black"/>
                </a:solidFill>
                <a:latin typeface="Calibri" panose="020F0502020204030204"/>
              </a:rPr>
              <a:t>Code nút điều hướng(Bình)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5" name="Text Placeholder 3">
            <a:extLst>
              <a:ext uri="{FF2B5EF4-FFF2-40B4-BE49-F238E27FC236}">
                <a16:creationId xmlns:a16="http://schemas.microsoft.com/office/drawing/2014/main" id="{90244311-D05D-4FF9-B354-5F49A9677E49}"/>
              </a:ext>
            </a:extLst>
          </p:cNvPr>
          <p:cNvSpPr txBox="1">
            <a:spLocks/>
          </p:cNvSpPr>
          <p:nvPr/>
        </p:nvSpPr>
        <p:spPr>
          <a:xfrm>
            <a:off x="3330805" y="7358498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3</a:t>
            </a:r>
          </a:p>
        </p:txBody>
      </p:sp>
      <p:sp>
        <p:nvSpPr>
          <p:cNvPr id="266" name="Text Placeholder 3">
            <a:extLst>
              <a:ext uri="{FF2B5EF4-FFF2-40B4-BE49-F238E27FC236}">
                <a16:creationId xmlns:a16="http://schemas.microsoft.com/office/drawing/2014/main" id="{F249D5D9-B48F-4AF2-A194-FB98259FA462}"/>
              </a:ext>
            </a:extLst>
          </p:cNvPr>
          <p:cNvSpPr txBox="1">
            <a:spLocks/>
          </p:cNvSpPr>
          <p:nvPr/>
        </p:nvSpPr>
        <p:spPr>
          <a:xfrm>
            <a:off x="5570483" y="7385974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3</a:t>
            </a:r>
          </a:p>
        </p:txBody>
      </p:sp>
      <p:sp>
        <p:nvSpPr>
          <p:cNvPr id="267" name="Text Placeholder 3">
            <a:extLst>
              <a:ext uri="{FF2B5EF4-FFF2-40B4-BE49-F238E27FC236}">
                <a16:creationId xmlns:a16="http://schemas.microsoft.com/office/drawing/2014/main" id="{0A7D9A67-B29B-4F60-AE3A-A792789D5221}"/>
              </a:ext>
            </a:extLst>
          </p:cNvPr>
          <p:cNvSpPr txBox="1">
            <a:spLocks/>
          </p:cNvSpPr>
          <p:nvPr/>
        </p:nvSpPr>
        <p:spPr>
          <a:xfrm>
            <a:off x="7852647" y="7358497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3</a:t>
            </a:r>
          </a:p>
        </p:txBody>
      </p:sp>
      <p:sp>
        <p:nvSpPr>
          <p:cNvPr id="268" name="Text Placeholder 3">
            <a:extLst>
              <a:ext uri="{FF2B5EF4-FFF2-40B4-BE49-F238E27FC236}">
                <a16:creationId xmlns:a16="http://schemas.microsoft.com/office/drawing/2014/main" id="{D8797F3D-4F75-4BBF-9454-7208279B39EB}"/>
              </a:ext>
            </a:extLst>
          </p:cNvPr>
          <p:cNvSpPr txBox="1">
            <a:spLocks/>
          </p:cNvSpPr>
          <p:nvPr/>
        </p:nvSpPr>
        <p:spPr>
          <a:xfrm>
            <a:off x="5570483" y="9587632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3</a:t>
            </a:r>
          </a:p>
        </p:txBody>
      </p:sp>
      <p:sp>
        <p:nvSpPr>
          <p:cNvPr id="269" name="Text Placeholder 3">
            <a:extLst>
              <a:ext uri="{FF2B5EF4-FFF2-40B4-BE49-F238E27FC236}">
                <a16:creationId xmlns:a16="http://schemas.microsoft.com/office/drawing/2014/main" id="{D03241CF-A202-4A08-8C27-2AF52FB649A2}"/>
              </a:ext>
            </a:extLst>
          </p:cNvPr>
          <p:cNvSpPr txBox="1">
            <a:spLocks/>
          </p:cNvSpPr>
          <p:nvPr/>
        </p:nvSpPr>
        <p:spPr>
          <a:xfrm>
            <a:off x="3256144" y="9587631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3</a:t>
            </a:r>
          </a:p>
        </p:txBody>
      </p:sp>
      <p:sp>
        <p:nvSpPr>
          <p:cNvPr id="270" name="Round Same Side Corner Rectangle 49">
            <a:extLst>
              <a:ext uri="{FF2B5EF4-FFF2-40B4-BE49-F238E27FC236}">
                <a16:creationId xmlns:a16="http://schemas.microsoft.com/office/drawing/2014/main" id="{750E634B-5FC3-447D-A9BE-AA3A93745C2B}"/>
              </a:ext>
            </a:extLst>
          </p:cNvPr>
          <p:cNvSpPr/>
          <p:nvPr/>
        </p:nvSpPr>
        <p:spPr>
          <a:xfrm>
            <a:off x="7257517" y="9428071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Folded Corner 51">
            <a:extLst>
              <a:ext uri="{FF2B5EF4-FFF2-40B4-BE49-F238E27FC236}">
                <a16:creationId xmlns:a16="http://schemas.microsoft.com/office/drawing/2014/main" id="{325E3A6B-8587-4558-B14C-17C1BAFEC84C}"/>
              </a:ext>
            </a:extLst>
          </p:cNvPr>
          <p:cNvSpPr/>
          <p:nvPr/>
        </p:nvSpPr>
        <p:spPr>
          <a:xfrm>
            <a:off x="7314447" y="10035322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lvl="0" algn="ctr">
              <a:defRPr/>
            </a:pPr>
            <a:r>
              <a:rPr lang="en-US" sz="1400" dirty="0">
                <a:solidFill>
                  <a:prstClr val="black"/>
                </a:solidFill>
              </a:rPr>
              <a:t>Thêm lịch học(Huy)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Text Placeholder 3">
            <a:extLst>
              <a:ext uri="{FF2B5EF4-FFF2-40B4-BE49-F238E27FC236}">
                <a16:creationId xmlns:a16="http://schemas.microsoft.com/office/drawing/2014/main" id="{76462C57-5452-48B4-9170-35364E329B8D}"/>
              </a:ext>
            </a:extLst>
          </p:cNvPr>
          <p:cNvSpPr txBox="1">
            <a:spLocks/>
          </p:cNvSpPr>
          <p:nvPr/>
        </p:nvSpPr>
        <p:spPr>
          <a:xfrm>
            <a:off x="7852647" y="9593196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3</a:t>
            </a:r>
          </a:p>
        </p:txBody>
      </p:sp>
      <p:sp>
        <p:nvSpPr>
          <p:cNvPr id="273" name="Rounded Rectangle 89">
            <a:extLst>
              <a:ext uri="{FF2B5EF4-FFF2-40B4-BE49-F238E27FC236}">
                <a16:creationId xmlns:a16="http://schemas.microsoft.com/office/drawing/2014/main" id="{512AE78A-90B4-4F98-A195-A281032563CF}"/>
              </a:ext>
            </a:extLst>
          </p:cNvPr>
          <p:cNvSpPr/>
          <p:nvPr/>
        </p:nvSpPr>
        <p:spPr>
          <a:xfrm>
            <a:off x="2841322" y="10971881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7</a:t>
            </a:r>
          </a:p>
        </p:txBody>
      </p:sp>
      <p:sp>
        <p:nvSpPr>
          <p:cNvPr id="274" name="Rounded Rectangle 89">
            <a:extLst>
              <a:ext uri="{FF2B5EF4-FFF2-40B4-BE49-F238E27FC236}">
                <a16:creationId xmlns:a16="http://schemas.microsoft.com/office/drawing/2014/main" id="{85E5E905-08AC-4407-96E4-3CB95E1F8EA7}"/>
              </a:ext>
            </a:extLst>
          </p:cNvPr>
          <p:cNvSpPr/>
          <p:nvPr/>
        </p:nvSpPr>
        <p:spPr>
          <a:xfrm>
            <a:off x="2921174" y="8789500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6</a:t>
            </a:r>
          </a:p>
        </p:txBody>
      </p:sp>
      <p:sp>
        <p:nvSpPr>
          <p:cNvPr id="275" name="Rounded Rectangle 89">
            <a:extLst>
              <a:ext uri="{FF2B5EF4-FFF2-40B4-BE49-F238E27FC236}">
                <a16:creationId xmlns:a16="http://schemas.microsoft.com/office/drawing/2014/main" id="{4AF0C7BB-23F6-4B6E-810F-11AF419108B9}"/>
              </a:ext>
            </a:extLst>
          </p:cNvPr>
          <p:cNvSpPr/>
          <p:nvPr/>
        </p:nvSpPr>
        <p:spPr>
          <a:xfrm>
            <a:off x="6019742" y="8797208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6</a:t>
            </a:r>
          </a:p>
        </p:txBody>
      </p:sp>
      <p:sp>
        <p:nvSpPr>
          <p:cNvPr id="276" name="Rounded Rectangle 89">
            <a:extLst>
              <a:ext uri="{FF2B5EF4-FFF2-40B4-BE49-F238E27FC236}">
                <a16:creationId xmlns:a16="http://schemas.microsoft.com/office/drawing/2014/main" id="{2D72F090-4A6E-4C9C-8787-A0C2C0D76E36}"/>
              </a:ext>
            </a:extLst>
          </p:cNvPr>
          <p:cNvSpPr/>
          <p:nvPr/>
        </p:nvSpPr>
        <p:spPr>
          <a:xfrm>
            <a:off x="7409014" y="8775411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6</a:t>
            </a:r>
          </a:p>
        </p:txBody>
      </p:sp>
      <p:sp>
        <p:nvSpPr>
          <p:cNvPr id="277" name="Rounded Rectangle 89">
            <a:extLst>
              <a:ext uri="{FF2B5EF4-FFF2-40B4-BE49-F238E27FC236}">
                <a16:creationId xmlns:a16="http://schemas.microsoft.com/office/drawing/2014/main" id="{F6BF2FED-7792-458D-92FC-5F5FA43EBAF7}"/>
              </a:ext>
            </a:extLst>
          </p:cNvPr>
          <p:cNvSpPr/>
          <p:nvPr/>
        </p:nvSpPr>
        <p:spPr>
          <a:xfrm>
            <a:off x="7410330" y="10922748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7</a:t>
            </a:r>
          </a:p>
        </p:txBody>
      </p:sp>
      <p:sp>
        <p:nvSpPr>
          <p:cNvPr id="278" name="Rounded Rectangle 89">
            <a:extLst>
              <a:ext uri="{FF2B5EF4-FFF2-40B4-BE49-F238E27FC236}">
                <a16:creationId xmlns:a16="http://schemas.microsoft.com/office/drawing/2014/main" id="{B7226A66-4746-4C66-B009-DB6C2C14D72D}"/>
              </a:ext>
            </a:extLst>
          </p:cNvPr>
          <p:cNvSpPr/>
          <p:nvPr/>
        </p:nvSpPr>
        <p:spPr>
          <a:xfrm>
            <a:off x="5086255" y="10971881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7</a:t>
            </a:r>
          </a:p>
        </p:txBody>
      </p:sp>
      <p:sp>
        <p:nvSpPr>
          <p:cNvPr id="280" name="Round Same Side Corner Rectangle 49">
            <a:extLst>
              <a:ext uri="{FF2B5EF4-FFF2-40B4-BE49-F238E27FC236}">
                <a16:creationId xmlns:a16="http://schemas.microsoft.com/office/drawing/2014/main" id="{959CE7FA-B953-4100-BBFC-401538474A9D}"/>
              </a:ext>
            </a:extLst>
          </p:cNvPr>
          <p:cNvSpPr/>
          <p:nvPr/>
        </p:nvSpPr>
        <p:spPr>
          <a:xfrm>
            <a:off x="-12474479" y="2474754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Folded Corner 51">
            <a:extLst>
              <a:ext uri="{FF2B5EF4-FFF2-40B4-BE49-F238E27FC236}">
                <a16:creationId xmlns:a16="http://schemas.microsoft.com/office/drawing/2014/main" id="{1CDE128A-EE55-4629-A98F-8F8B3FA12A40}"/>
              </a:ext>
            </a:extLst>
          </p:cNvPr>
          <p:cNvSpPr/>
          <p:nvPr/>
        </p:nvSpPr>
        <p:spPr>
          <a:xfrm>
            <a:off x="-12417549" y="3082005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lvl="0">
              <a:defRPr/>
            </a:pPr>
            <a:r>
              <a:rPr lang="en-US" sz="1400" dirty="0" err="1"/>
              <a:t>Viết</a:t>
            </a:r>
            <a:r>
              <a:rPr lang="en-US" sz="1400" dirty="0"/>
              <a:t> </a:t>
            </a:r>
            <a:r>
              <a:rPr lang="en-US" sz="1400" dirty="0" err="1"/>
              <a:t>mã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chức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 </a:t>
            </a:r>
            <a:r>
              <a:rPr lang="en-US" sz="1400" dirty="0" err="1"/>
              <a:t>lấy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giao</a:t>
            </a:r>
            <a:r>
              <a:rPr lang="en-US" sz="1400" dirty="0"/>
              <a:t> </a:t>
            </a:r>
            <a:r>
              <a:rPr lang="en-US" sz="1400" dirty="0" err="1"/>
              <a:t>diện</a:t>
            </a:r>
            <a:r>
              <a:rPr lang="en-US" sz="1400" dirty="0"/>
              <a:t> </a:t>
            </a:r>
            <a:r>
              <a:rPr lang="en-US" sz="1400" dirty="0" err="1"/>
              <a:t>Quản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điểm</a:t>
            </a:r>
            <a:r>
              <a:rPr lang="en-US" sz="1400" dirty="0"/>
              <a:t>.(</a:t>
            </a:r>
            <a:r>
              <a:rPr lang="en-US" sz="1400" dirty="0" err="1"/>
              <a:t>Khôi</a:t>
            </a:r>
            <a:r>
              <a:rPr lang="en-US" sz="1400" dirty="0"/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2" name="Text Placeholder 3">
            <a:extLst>
              <a:ext uri="{FF2B5EF4-FFF2-40B4-BE49-F238E27FC236}">
                <a16:creationId xmlns:a16="http://schemas.microsoft.com/office/drawing/2014/main" id="{6246E93D-CDDA-49B9-B79E-AADAFF563C5F}"/>
              </a:ext>
            </a:extLst>
          </p:cNvPr>
          <p:cNvSpPr txBox="1">
            <a:spLocks/>
          </p:cNvSpPr>
          <p:nvPr/>
        </p:nvSpPr>
        <p:spPr>
          <a:xfrm>
            <a:off x="-11902005" y="2612401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4</a:t>
            </a:r>
          </a:p>
        </p:txBody>
      </p:sp>
      <p:sp>
        <p:nvSpPr>
          <p:cNvPr id="283" name="Round Same Side Corner Rectangle 49">
            <a:extLst>
              <a:ext uri="{FF2B5EF4-FFF2-40B4-BE49-F238E27FC236}">
                <a16:creationId xmlns:a16="http://schemas.microsoft.com/office/drawing/2014/main" id="{0CA4F2FA-CF15-46F8-B943-B58CAB4A2570}"/>
              </a:ext>
            </a:extLst>
          </p:cNvPr>
          <p:cNvSpPr/>
          <p:nvPr/>
        </p:nvSpPr>
        <p:spPr>
          <a:xfrm>
            <a:off x="-10195931" y="2474754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Folded Corner 51">
            <a:extLst>
              <a:ext uri="{FF2B5EF4-FFF2-40B4-BE49-F238E27FC236}">
                <a16:creationId xmlns:a16="http://schemas.microsoft.com/office/drawing/2014/main" id="{8A340C49-0A11-4704-AF72-F8294023ACB7}"/>
              </a:ext>
            </a:extLst>
          </p:cNvPr>
          <p:cNvSpPr/>
          <p:nvPr/>
        </p:nvSpPr>
        <p:spPr>
          <a:xfrm>
            <a:off x="-10139001" y="3082005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Viết mã cho chức năng kiểm tra dữ liệu đầu vào từ giao diện Quản lý điểm.(Sang)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Text Placeholder 3">
            <a:extLst>
              <a:ext uri="{FF2B5EF4-FFF2-40B4-BE49-F238E27FC236}">
                <a16:creationId xmlns:a16="http://schemas.microsoft.com/office/drawing/2014/main" id="{0DDD955C-F6BF-4D8B-9C25-E62EB925209C}"/>
              </a:ext>
            </a:extLst>
          </p:cNvPr>
          <p:cNvSpPr txBox="1">
            <a:spLocks/>
          </p:cNvSpPr>
          <p:nvPr/>
        </p:nvSpPr>
        <p:spPr>
          <a:xfrm>
            <a:off x="-9623457" y="2612401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4</a:t>
            </a:r>
          </a:p>
        </p:txBody>
      </p:sp>
      <p:sp>
        <p:nvSpPr>
          <p:cNvPr id="286" name="Round Same Side Corner Rectangle 49">
            <a:extLst>
              <a:ext uri="{FF2B5EF4-FFF2-40B4-BE49-F238E27FC236}">
                <a16:creationId xmlns:a16="http://schemas.microsoft.com/office/drawing/2014/main" id="{DD2D93FD-D857-43CE-A6F3-E9665EFB6F67}"/>
              </a:ext>
            </a:extLst>
          </p:cNvPr>
          <p:cNvSpPr/>
          <p:nvPr/>
        </p:nvSpPr>
        <p:spPr>
          <a:xfrm>
            <a:off x="-12474479" y="4699075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Folded Corner 51">
            <a:extLst>
              <a:ext uri="{FF2B5EF4-FFF2-40B4-BE49-F238E27FC236}">
                <a16:creationId xmlns:a16="http://schemas.microsoft.com/office/drawing/2014/main" id="{18248CD0-C77E-4CE3-BDE2-B20FD0BB413B}"/>
              </a:ext>
            </a:extLst>
          </p:cNvPr>
          <p:cNvSpPr/>
          <p:nvPr/>
        </p:nvSpPr>
        <p:spPr>
          <a:xfrm>
            <a:off x="-12417549" y="5306326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Viết mã cho một chức năng cập nhật điểm của sinh viên.(Khoa)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8" name="Text Placeholder 3">
            <a:extLst>
              <a:ext uri="{FF2B5EF4-FFF2-40B4-BE49-F238E27FC236}">
                <a16:creationId xmlns:a16="http://schemas.microsoft.com/office/drawing/2014/main" id="{5D8D2F07-5010-4BAA-9D39-A5952D579EED}"/>
              </a:ext>
            </a:extLst>
          </p:cNvPr>
          <p:cNvSpPr txBox="1">
            <a:spLocks/>
          </p:cNvSpPr>
          <p:nvPr/>
        </p:nvSpPr>
        <p:spPr>
          <a:xfrm>
            <a:off x="-11902005" y="4836722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4</a:t>
            </a:r>
          </a:p>
        </p:txBody>
      </p:sp>
      <p:sp>
        <p:nvSpPr>
          <p:cNvPr id="289" name="Round Same Side Corner Rectangle 49">
            <a:extLst>
              <a:ext uri="{FF2B5EF4-FFF2-40B4-BE49-F238E27FC236}">
                <a16:creationId xmlns:a16="http://schemas.microsoft.com/office/drawing/2014/main" id="{D3246AF4-65C0-4F16-B6A7-9C6BF56C3D1B}"/>
              </a:ext>
            </a:extLst>
          </p:cNvPr>
          <p:cNvSpPr/>
          <p:nvPr/>
        </p:nvSpPr>
        <p:spPr>
          <a:xfrm>
            <a:off x="-10195931" y="4699075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0" name="Folded Corner 51">
            <a:extLst>
              <a:ext uri="{FF2B5EF4-FFF2-40B4-BE49-F238E27FC236}">
                <a16:creationId xmlns:a16="http://schemas.microsoft.com/office/drawing/2014/main" id="{65883569-246F-4A2E-8C81-F494F201D2C1}"/>
              </a:ext>
            </a:extLst>
          </p:cNvPr>
          <p:cNvSpPr/>
          <p:nvPr/>
        </p:nvSpPr>
        <p:spPr>
          <a:xfrm>
            <a:off x="-10139001" y="5306326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vi-VN" sz="1400" dirty="0">
                <a:solidFill>
                  <a:prstClr val="black"/>
                </a:solidFill>
                <a:latin typeface="Calibri" panose="020F0502020204030204"/>
              </a:rPr>
              <a:t>Viết mã cho chức năng đồng bộ dữ liệu giữa cơ sở dữ liệu và dữ liệu trên chương trình.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Khôi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Text Placeholder 3">
            <a:extLst>
              <a:ext uri="{FF2B5EF4-FFF2-40B4-BE49-F238E27FC236}">
                <a16:creationId xmlns:a16="http://schemas.microsoft.com/office/drawing/2014/main" id="{C75578C1-56E9-48B2-9207-559A97F4861A}"/>
              </a:ext>
            </a:extLst>
          </p:cNvPr>
          <p:cNvSpPr txBox="1">
            <a:spLocks/>
          </p:cNvSpPr>
          <p:nvPr/>
        </p:nvSpPr>
        <p:spPr>
          <a:xfrm>
            <a:off x="-9623457" y="4836722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4</a:t>
            </a:r>
          </a:p>
        </p:txBody>
      </p:sp>
      <p:sp>
        <p:nvSpPr>
          <p:cNvPr id="292" name="Round Same Side Corner Rectangle 49">
            <a:extLst>
              <a:ext uri="{FF2B5EF4-FFF2-40B4-BE49-F238E27FC236}">
                <a16:creationId xmlns:a16="http://schemas.microsoft.com/office/drawing/2014/main" id="{71F00D3B-430F-4E44-989E-510A47648745}"/>
              </a:ext>
            </a:extLst>
          </p:cNvPr>
          <p:cNvSpPr/>
          <p:nvPr/>
        </p:nvSpPr>
        <p:spPr>
          <a:xfrm>
            <a:off x="-7974313" y="2474754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3" name="Folded Corner 51">
            <a:extLst>
              <a:ext uri="{FF2B5EF4-FFF2-40B4-BE49-F238E27FC236}">
                <a16:creationId xmlns:a16="http://schemas.microsoft.com/office/drawing/2014/main" id="{0989B5DB-EC0A-452E-8526-4DEB65F7AD87}"/>
              </a:ext>
            </a:extLst>
          </p:cNvPr>
          <p:cNvSpPr/>
          <p:nvPr/>
        </p:nvSpPr>
        <p:spPr>
          <a:xfrm>
            <a:off x="-7917383" y="3082005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lvl="0">
              <a:defRPr/>
            </a:pPr>
            <a:r>
              <a:rPr lang="vi-VN" sz="1400" dirty="0">
                <a:solidFill>
                  <a:prstClr val="black"/>
                </a:solidFill>
                <a:latin typeface="Calibri" panose="020F0502020204030204"/>
              </a:rPr>
              <a:t>Viết mã cho chức năng thêm dữ liệu vào Cơ sở dữ liệu.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(Khoa)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4" name="Text Placeholder 3">
            <a:extLst>
              <a:ext uri="{FF2B5EF4-FFF2-40B4-BE49-F238E27FC236}">
                <a16:creationId xmlns:a16="http://schemas.microsoft.com/office/drawing/2014/main" id="{AAF62CC1-EE74-4D32-A01E-3EC0F446D0A4}"/>
              </a:ext>
            </a:extLst>
          </p:cNvPr>
          <p:cNvSpPr txBox="1">
            <a:spLocks/>
          </p:cNvSpPr>
          <p:nvPr/>
        </p:nvSpPr>
        <p:spPr>
          <a:xfrm>
            <a:off x="-7401839" y="2612401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4</a:t>
            </a:r>
          </a:p>
        </p:txBody>
      </p:sp>
      <p:sp>
        <p:nvSpPr>
          <p:cNvPr id="295" name="Round Same Side Corner Rectangle 49">
            <a:extLst>
              <a:ext uri="{FF2B5EF4-FFF2-40B4-BE49-F238E27FC236}">
                <a16:creationId xmlns:a16="http://schemas.microsoft.com/office/drawing/2014/main" id="{98F0BF02-4A49-4D3C-B82A-35CD38045A55}"/>
              </a:ext>
            </a:extLst>
          </p:cNvPr>
          <p:cNvSpPr/>
          <p:nvPr/>
        </p:nvSpPr>
        <p:spPr>
          <a:xfrm>
            <a:off x="-7974313" y="4748166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" name="Folded Corner 51">
            <a:extLst>
              <a:ext uri="{FF2B5EF4-FFF2-40B4-BE49-F238E27FC236}">
                <a16:creationId xmlns:a16="http://schemas.microsoft.com/office/drawing/2014/main" id="{CDC54ECF-BC51-49CF-87B2-794A37DE411A}"/>
              </a:ext>
            </a:extLst>
          </p:cNvPr>
          <p:cNvSpPr/>
          <p:nvPr/>
        </p:nvSpPr>
        <p:spPr>
          <a:xfrm>
            <a:off x="-7917383" y="5355417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vi-VN" sz="1200" dirty="0">
                <a:solidFill>
                  <a:prstClr val="black"/>
                </a:solidFill>
                <a:latin typeface="Calibri" panose="020F0502020204030204"/>
              </a:rPr>
              <a:t>Viết mã cho một chức năng tự động tính điểm trung bình của từng sinh </a:t>
            </a:r>
            <a:r>
              <a:rPr lang="en-US" sz="1200" dirty="0" err="1">
                <a:solidFill>
                  <a:prstClr val="black"/>
                </a:solidFill>
                <a:latin typeface="Calibri" panose="020F0502020204030204"/>
              </a:rPr>
              <a:t>viên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vi-VN" sz="1200" dirty="0">
                <a:solidFill>
                  <a:prstClr val="black"/>
                </a:solidFill>
                <a:latin typeface="Calibri" panose="020F0502020204030204"/>
              </a:rPr>
              <a:t>mỗi khi người dùng thực hiện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lvl="0">
              <a:defRPr/>
            </a:pPr>
            <a:r>
              <a:rPr lang="vi-VN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            </a:t>
            </a:r>
            <a:r>
              <a:rPr lang="vi-VN" sz="1200" dirty="0">
                <a:solidFill>
                  <a:prstClr val="black"/>
                </a:solidFill>
                <a:latin typeface="Calibri" panose="020F0502020204030204"/>
              </a:rPr>
              <a:t>hành động.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(Huy)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7" name="Text Placeholder 3">
            <a:extLst>
              <a:ext uri="{FF2B5EF4-FFF2-40B4-BE49-F238E27FC236}">
                <a16:creationId xmlns:a16="http://schemas.microsoft.com/office/drawing/2014/main" id="{84A2A571-D035-4714-9BE8-A0146988B764}"/>
              </a:ext>
            </a:extLst>
          </p:cNvPr>
          <p:cNvSpPr txBox="1">
            <a:spLocks/>
          </p:cNvSpPr>
          <p:nvPr/>
        </p:nvSpPr>
        <p:spPr>
          <a:xfrm>
            <a:off x="-7401839" y="4885813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4</a:t>
            </a:r>
          </a:p>
        </p:txBody>
      </p:sp>
      <p:sp>
        <p:nvSpPr>
          <p:cNvPr id="298" name="Round Same Side Corner Rectangle 49">
            <a:extLst>
              <a:ext uri="{FF2B5EF4-FFF2-40B4-BE49-F238E27FC236}">
                <a16:creationId xmlns:a16="http://schemas.microsoft.com/office/drawing/2014/main" id="{0902E2EA-4B59-4345-8833-1D59160CBA2C}"/>
              </a:ext>
            </a:extLst>
          </p:cNvPr>
          <p:cNvSpPr/>
          <p:nvPr/>
        </p:nvSpPr>
        <p:spPr>
          <a:xfrm>
            <a:off x="-5695765" y="4748166"/>
            <a:ext cx="2343722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9" name="Folded Corner 51">
            <a:extLst>
              <a:ext uri="{FF2B5EF4-FFF2-40B4-BE49-F238E27FC236}">
                <a16:creationId xmlns:a16="http://schemas.microsoft.com/office/drawing/2014/main" id="{7B9683E2-5FC4-4195-999F-BDEB2DD1D4AC}"/>
              </a:ext>
            </a:extLst>
          </p:cNvPr>
          <p:cNvSpPr/>
          <p:nvPr/>
        </p:nvSpPr>
        <p:spPr>
          <a:xfrm>
            <a:off x="-5638835" y="5355417"/>
            <a:ext cx="2286792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sz="1400" dirty="0" err="1">
                <a:solidFill>
                  <a:prstClr val="black"/>
                </a:solidFill>
              </a:rPr>
              <a:t>Viết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mã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cho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chức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năng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hiển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thị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điểm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trung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bình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của</a:t>
            </a:r>
            <a:r>
              <a:rPr lang="en-US" sz="1400" dirty="0">
                <a:solidFill>
                  <a:prstClr val="black"/>
                </a:solidFill>
              </a:rPr>
              <a:t> TOP 3 </a:t>
            </a:r>
            <a:r>
              <a:rPr lang="en-US" sz="1400" dirty="0" err="1">
                <a:solidFill>
                  <a:prstClr val="black"/>
                </a:solidFill>
              </a:rPr>
              <a:t>sinh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viên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trên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giao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diện</a:t>
            </a:r>
            <a:r>
              <a:rPr lang="en-US" sz="1400" dirty="0">
                <a:solidFill>
                  <a:prstClr val="black"/>
                </a:solidFill>
              </a:rPr>
              <a:t>  </a:t>
            </a:r>
          </a:p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</a:rPr>
              <a:t>           Quản lý điểm.(Sang)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0" name="Text Placeholder 3">
            <a:extLst>
              <a:ext uri="{FF2B5EF4-FFF2-40B4-BE49-F238E27FC236}">
                <a16:creationId xmlns:a16="http://schemas.microsoft.com/office/drawing/2014/main" id="{A52B18B1-AEE6-4134-B287-588BFC7762B7}"/>
              </a:ext>
            </a:extLst>
          </p:cNvPr>
          <p:cNvSpPr txBox="1">
            <a:spLocks/>
          </p:cNvSpPr>
          <p:nvPr/>
        </p:nvSpPr>
        <p:spPr>
          <a:xfrm>
            <a:off x="-5123291" y="4885813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4</a:t>
            </a:r>
          </a:p>
        </p:txBody>
      </p:sp>
      <p:sp>
        <p:nvSpPr>
          <p:cNvPr id="301" name="Round Same Side Corner Rectangle 49">
            <a:extLst>
              <a:ext uri="{FF2B5EF4-FFF2-40B4-BE49-F238E27FC236}">
                <a16:creationId xmlns:a16="http://schemas.microsoft.com/office/drawing/2014/main" id="{CD59B7EC-C809-4C75-A75A-F87E85435261}"/>
              </a:ext>
            </a:extLst>
          </p:cNvPr>
          <p:cNvSpPr/>
          <p:nvPr/>
        </p:nvSpPr>
        <p:spPr>
          <a:xfrm>
            <a:off x="-5752695" y="2506090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2" name="Folded Corner 51">
            <a:extLst>
              <a:ext uri="{FF2B5EF4-FFF2-40B4-BE49-F238E27FC236}">
                <a16:creationId xmlns:a16="http://schemas.microsoft.com/office/drawing/2014/main" id="{DB3F9E80-C0E7-479E-A42A-AB2E30CC020A}"/>
              </a:ext>
            </a:extLst>
          </p:cNvPr>
          <p:cNvSpPr/>
          <p:nvPr/>
        </p:nvSpPr>
        <p:spPr>
          <a:xfrm>
            <a:off x="-5695765" y="3113341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vi-VN" sz="1400" dirty="0">
                <a:solidFill>
                  <a:prstClr val="black"/>
                </a:solidFill>
                <a:latin typeface="Calibri" panose="020F0502020204030204"/>
              </a:rPr>
              <a:t>Viết mã cho hàm lấy mã sinh viên bị ảnh hưởng bởi yêu cầu của Giảng viên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(Bình)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3" name="Text Placeholder 3">
            <a:extLst>
              <a:ext uri="{FF2B5EF4-FFF2-40B4-BE49-F238E27FC236}">
                <a16:creationId xmlns:a16="http://schemas.microsoft.com/office/drawing/2014/main" id="{B7690423-28BA-4BEE-8FC3-5AF75ADAD4D2}"/>
              </a:ext>
            </a:extLst>
          </p:cNvPr>
          <p:cNvSpPr txBox="1">
            <a:spLocks/>
          </p:cNvSpPr>
          <p:nvPr/>
        </p:nvSpPr>
        <p:spPr>
          <a:xfrm>
            <a:off x="-5180221" y="2643737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4</a:t>
            </a:r>
          </a:p>
        </p:txBody>
      </p:sp>
      <p:sp>
        <p:nvSpPr>
          <p:cNvPr id="304" name="Round Same Side Corner Rectangle 49">
            <a:extLst>
              <a:ext uri="{FF2B5EF4-FFF2-40B4-BE49-F238E27FC236}">
                <a16:creationId xmlns:a16="http://schemas.microsoft.com/office/drawing/2014/main" id="{3E8A972C-8F39-4E8F-9F59-5FEDC0B1DCE1}"/>
              </a:ext>
            </a:extLst>
          </p:cNvPr>
          <p:cNvSpPr/>
          <p:nvPr/>
        </p:nvSpPr>
        <p:spPr>
          <a:xfrm>
            <a:off x="-3474147" y="2506090"/>
            <a:ext cx="2049470" cy="607251"/>
          </a:xfrm>
          <a:prstGeom prst="round2Same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5" name="Folded Corner 51">
            <a:extLst>
              <a:ext uri="{FF2B5EF4-FFF2-40B4-BE49-F238E27FC236}">
                <a16:creationId xmlns:a16="http://schemas.microsoft.com/office/drawing/2014/main" id="{ED8FEA71-1ADE-4A7D-8E03-D0EF0FA43E0B}"/>
              </a:ext>
            </a:extLst>
          </p:cNvPr>
          <p:cNvSpPr/>
          <p:nvPr/>
        </p:nvSpPr>
        <p:spPr>
          <a:xfrm>
            <a:off x="-3417217" y="3113341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lvl="0">
              <a:defRPr/>
            </a:pPr>
            <a:r>
              <a:rPr lang="vi-VN" sz="1400" dirty="0">
                <a:solidFill>
                  <a:prstClr val="black"/>
                </a:solidFill>
                <a:latin typeface="Calibri" panose="020F0502020204030204"/>
              </a:rPr>
              <a:t>Viết mã cho hàm xóa điểm trong Cơ sở dữ liệu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.(Bảo)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Text Placeholder 3">
            <a:extLst>
              <a:ext uri="{FF2B5EF4-FFF2-40B4-BE49-F238E27FC236}">
                <a16:creationId xmlns:a16="http://schemas.microsoft.com/office/drawing/2014/main" id="{60308459-2F5C-43E3-BA5C-8A3D870F91AD}"/>
              </a:ext>
            </a:extLst>
          </p:cNvPr>
          <p:cNvSpPr txBox="1">
            <a:spLocks/>
          </p:cNvSpPr>
          <p:nvPr/>
        </p:nvSpPr>
        <p:spPr>
          <a:xfrm>
            <a:off x="-2901673" y="2643737"/>
            <a:ext cx="85921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4</a:t>
            </a:r>
          </a:p>
        </p:txBody>
      </p:sp>
      <p:sp>
        <p:nvSpPr>
          <p:cNvPr id="310" name="Rounded Rectangle 203">
            <a:extLst>
              <a:ext uri="{FF2B5EF4-FFF2-40B4-BE49-F238E27FC236}">
                <a16:creationId xmlns:a16="http://schemas.microsoft.com/office/drawing/2014/main" id="{EC7A73DC-922A-424C-8E56-1FE8AE5B4649}"/>
              </a:ext>
            </a:extLst>
          </p:cNvPr>
          <p:cNvSpPr/>
          <p:nvPr/>
        </p:nvSpPr>
        <p:spPr>
          <a:xfrm>
            <a:off x="-12337070" y="4003138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8</a:t>
            </a:r>
          </a:p>
        </p:txBody>
      </p:sp>
      <p:sp>
        <p:nvSpPr>
          <p:cNvPr id="311" name="Rounded Rectangle 203">
            <a:extLst>
              <a:ext uri="{FF2B5EF4-FFF2-40B4-BE49-F238E27FC236}">
                <a16:creationId xmlns:a16="http://schemas.microsoft.com/office/drawing/2014/main" id="{22EB9CB5-B340-43FF-9C21-057C06D78637}"/>
              </a:ext>
            </a:extLst>
          </p:cNvPr>
          <p:cNvSpPr/>
          <p:nvPr/>
        </p:nvSpPr>
        <p:spPr>
          <a:xfrm>
            <a:off x="-10082778" y="4043049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8</a:t>
            </a:r>
          </a:p>
        </p:txBody>
      </p:sp>
      <p:sp>
        <p:nvSpPr>
          <p:cNvPr id="312" name="Rounded Rectangle 203">
            <a:extLst>
              <a:ext uri="{FF2B5EF4-FFF2-40B4-BE49-F238E27FC236}">
                <a16:creationId xmlns:a16="http://schemas.microsoft.com/office/drawing/2014/main" id="{B81B792A-8D1B-4455-ACD3-168E4693F189}"/>
              </a:ext>
            </a:extLst>
          </p:cNvPr>
          <p:cNvSpPr/>
          <p:nvPr/>
        </p:nvSpPr>
        <p:spPr>
          <a:xfrm>
            <a:off x="-7832695" y="4003138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8</a:t>
            </a:r>
          </a:p>
        </p:txBody>
      </p:sp>
      <p:sp>
        <p:nvSpPr>
          <p:cNvPr id="313" name="Rounded Rectangle 203">
            <a:extLst>
              <a:ext uri="{FF2B5EF4-FFF2-40B4-BE49-F238E27FC236}">
                <a16:creationId xmlns:a16="http://schemas.microsoft.com/office/drawing/2014/main" id="{5963B7A8-5278-489D-ABE4-000B5D6035C4}"/>
              </a:ext>
            </a:extLst>
          </p:cNvPr>
          <p:cNvSpPr/>
          <p:nvPr/>
        </p:nvSpPr>
        <p:spPr>
          <a:xfrm>
            <a:off x="-3303357" y="4043049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9</a:t>
            </a:r>
          </a:p>
        </p:txBody>
      </p:sp>
      <p:sp>
        <p:nvSpPr>
          <p:cNvPr id="314" name="Rounded Rectangle 203">
            <a:extLst>
              <a:ext uri="{FF2B5EF4-FFF2-40B4-BE49-F238E27FC236}">
                <a16:creationId xmlns:a16="http://schemas.microsoft.com/office/drawing/2014/main" id="{4A9938E1-5DB7-4B1C-9A1E-09C32282365A}"/>
              </a:ext>
            </a:extLst>
          </p:cNvPr>
          <p:cNvSpPr/>
          <p:nvPr/>
        </p:nvSpPr>
        <p:spPr>
          <a:xfrm>
            <a:off x="-5595063" y="4128546"/>
            <a:ext cx="494086" cy="38154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9</a:t>
            </a:r>
          </a:p>
        </p:txBody>
      </p:sp>
      <p:sp>
        <p:nvSpPr>
          <p:cNvPr id="315" name="Rounded Rectangle 203">
            <a:extLst>
              <a:ext uri="{FF2B5EF4-FFF2-40B4-BE49-F238E27FC236}">
                <a16:creationId xmlns:a16="http://schemas.microsoft.com/office/drawing/2014/main" id="{B8A92F4F-9B22-424D-9EA8-7E38BC868FD0}"/>
              </a:ext>
            </a:extLst>
          </p:cNvPr>
          <p:cNvSpPr/>
          <p:nvPr/>
        </p:nvSpPr>
        <p:spPr>
          <a:xfrm>
            <a:off x="-12337070" y="6154122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10</a:t>
            </a:r>
          </a:p>
        </p:txBody>
      </p:sp>
      <p:sp>
        <p:nvSpPr>
          <p:cNvPr id="316" name="Rounded Rectangle 203">
            <a:extLst>
              <a:ext uri="{FF2B5EF4-FFF2-40B4-BE49-F238E27FC236}">
                <a16:creationId xmlns:a16="http://schemas.microsoft.com/office/drawing/2014/main" id="{DEFF5868-6B72-4951-BBCF-3CBC1232561E}"/>
              </a:ext>
            </a:extLst>
          </p:cNvPr>
          <p:cNvSpPr/>
          <p:nvPr/>
        </p:nvSpPr>
        <p:spPr>
          <a:xfrm>
            <a:off x="-10156115" y="6329089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10</a:t>
            </a:r>
          </a:p>
        </p:txBody>
      </p:sp>
      <p:sp>
        <p:nvSpPr>
          <p:cNvPr id="317" name="Rounded Rectangle 203">
            <a:extLst>
              <a:ext uri="{FF2B5EF4-FFF2-40B4-BE49-F238E27FC236}">
                <a16:creationId xmlns:a16="http://schemas.microsoft.com/office/drawing/2014/main" id="{F760846D-9581-4E54-9E4F-F3840A0C03FC}"/>
              </a:ext>
            </a:extLst>
          </p:cNvPr>
          <p:cNvSpPr/>
          <p:nvPr/>
        </p:nvSpPr>
        <p:spPr>
          <a:xfrm>
            <a:off x="-7851935" y="6227299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10</a:t>
            </a:r>
          </a:p>
        </p:txBody>
      </p:sp>
      <p:sp>
        <p:nvSpPr>
          <p:cNvPr id="318" name="Rounded Rectangle 203">
            <a:extLst>
              <a:ext uri="{FF2B5EF4-FFF2-40B4-BE49-F238E27FC236}">
                <a16:creationId xmlns:a16="http://schemas.microsoft.com/office/drawing/2014/main" id="{9D21E1D5-4EE4-44BE-9EFD-6CE42DE98420}"/>
              </a:ext>
            </a:extLst>
          </p:cNvPr>
          <p:cNvSpPr/>
          <p:nvPr/>
        </p:nvSpPr>
        <p:spPr>
          <a:xfrm>
            <a:off x="-5581905" y="6219443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10</a:t>
            </a:r>
          </a:p>
        </p:txBody>
      </p:sp>
      <p:sp>
        <p:nvSpPr>
          <p:cNvPr id="158" name="Freeform 35">
            <a:extLst>
              <a:ext uri="{FF2B5EF4-FFF2-40B4-BE49-F238E27FC236}">
                <a16:creationId xmlns:a16="http://schemas.microsoft.com/office/drawing/2014/main" id="{D50B9108-E067-4147-81D0-71D20275BEF3}"/>
              </a:ext>
            </a:extLst>
          </p:cNvPr>
          <p:cNvSpPr/>
          <p:nvPr/>
        </p:nvSpPr>
        <p:spPr>
          <a:xfrm flipH="1">
            <a:off x="4668735" y="1244459"/>
            <a:ext cx="1055354" cy="295044"/>
          </a:xfrm>
          <a:custGeom>
            <a:avLst/>
            <a:gdLst>
              <a:gd name="connsiteX0" fmla="*/ 0 w 1149178"/>
              <a:gd name="connsiteY0" fmla="*/ 321275 h 321275"/>
              <a:gd name="connsiteX1" fmla="*/ 321275 w 1149178"/>
              <a:gd name="connsiteY1" fmla="*/ 0 h 321275"/>
              <a:gd name="connsiteX2" fmla="*/ 1149178 w 1149178"/>
              <a:gd name="connsiteY2" fmla="*/ 0 h 32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9178" h="321275">
                <a:moveTo>
                  <a:pt x="0" y="321275"/>
                </a:moveTo>
                <a:lnTo>
                  <a:pt x="321275" y="0"/>
                </a:lnTo>
                <a:lnTo>
                  <a:pt x="1149178" y="0"/>
                </a:lnTo>
              </a:path>
            </a:pathLst>
          </a:custGeom>
          <a:noFill/>
          <a:ln w="6350" cap="rnd">
            <a:solidFill>
              <a:schemeClr val="bg1">
                <a:lumMod val="65000"/>
              </a:schemeClr>
            </a:solidFill>
            <a:round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232C836-11CA-4930-81DB-B4885C59B43F}"/>
              </a:ext>
            </a:extLst>
          </p:cNvPr>
          <p:cNvSpPr txBox="1"/>
          <p:nvPr/>
        </p:nvSpPr>
        <p:spPr>
          <a:xfrm>
            <a:off x="4398049" y="756279"/>
            <a:ext cx="105349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74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Doing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21274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162" name="Round Same Side Corner Rectangle 127">
            <a:extLst>
              <a:ext uri="{FF2B5EF4-FFF2-40B4-BE49-F238E27FC236}">
                <a16:creationId xmlns:a16="http://schemas.microsoft.com/office/drawing/2014/main" id="{C681E0AA-7957-462C-8433-CFF22642E42E}"/>
              </a:ext>
            </a:extLst>
          </p:cNvPr>
          <p:cNvSpPr/>
          <p:nvPr/>
        </p:nvSpPr>
        <p:spPr>
          <a:xfrm>
            <a:off x="4926013" y="11775603"/>
            <a:ext cx="2049470" cy="607251"/>
          </a:xfrm>
          <a:prstGeom prst="round2Same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Folded Corner 129">
            <a:extLst>
              <a:ext uri="{FF2B5EF4-FFF2-40B4-BE49-F238E27FC236}">
                <a16:creationId xmlns:a16="http://schemas.microsoft.com/office/drawing/2014/main" id="{B82DB35F-EB2B-4D15-B8D5-D73B9149CF02}"/>
              </a:ext>
            </a:extLst>
          </p:cNvPr>
          <p:cNvSpPr/>
          <p:nvPr/>
        </p:nvSpPr>
        <p:spPr>
          <a:xfrm>
            <a:off x="4982943" y="12382854"/>
            <a:ext cx="1950791" cy="1442220"/>
          </a:xfrm>
          <a:prstGeom prst="foldedCorner">
            <a:avLst>
              <a:gd name="adj" fmla="val 35049"/>
            </a:avLst>
          </a:prstGeom>
          <a:solidFill>
            <a:srgbClr val="F3F6F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sx="98000" sy="98000" algn="tl" rotWithShape="0">
              <a:sysClr val="windowText" lastClr="000000">
                <a:lumMod val="75000"/>
                <a:lumOff val="25000"/>
                <a:alpha val="85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testing of all Sprints.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Nhung</a:t>
            </a:r>
          </a:p>
        </p:txBody>
      </p:sp>
      <p:sp>
        <p:nvSpPr>
          <p:cNvPr id="164" name="Text Placeholder 3">
            <a:extLst>
              <a:ext uri="{FF2B5EF4-FFF2-40B4-BE49-F238E27FC236}">
                <a16:creationId xmlns:a16="http://schemas.microsoft.com/office/drawing/2014/main" id="{981B1529-A6BC-4586-B0BA-6779DE0F74EB}"/>
              </a:ext>
            </a:extLst>
          </p:cNvPr>
          <p:cNvSpPr txBox="1">
            <a:spLocks/>
          </p:cNvSpPr>
          <p:nvPr/>
        </p:nvSpPr>
        <p:spPr>
          <a:xfrm>
            <a:off x="5451543" y="11916088"/>
            <a:ext cx="859210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Quest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SPRINT 4</a:t>
            </a:r>
          </a:p>
        </p:txBody>
      </p:sp>
      <p:sp>
        <p:nvSpPr>
          <p:cNvPr id="165" name="Rounded Rectangle 89">
            <a:extLst>
              <a:ext uri="{FF2B5EF4-FFF2-40B4-BE49-F238E27FC236}">
                <a16:creationId xmlns:a16="http://schemas.microsoft.com/office/drawing/2014/main" id="{3030B732-6CC4-40BF-BAB6-CE21B9691B20}"/>
              </a:ext>
            </a:extLst>
          </p:cNvPr>
          <p:cNvSpPr/>
          <p:nvPr/>
        </p:nvSpPr>
        <p:spPr>
          <a:xfrm>
            <a:off x="5049746" y="13217823"/>
            <a:ext cx="466952" cy="443606"/>
          </a:xfrm>
          <a:prstGeom prst="roundRect">
            <a:avLst/>
          </a:prstGeom>
          <a:solidFill>
            <a:srgbClr val="FF66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Questrial" charset="0"/>
                <a:cs typeface="Questrial" charset="0"/>
              </a:rPr>
              <a:t>10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FBDB753F-6429-4CA4-9902-B01FC4BD0675}"/>
              </a:ext>
            </a:extLst>
          </p:cNvPr>
          <p:cNvSpPr>
            <a:spLocks noChangeAspect="1"/>
          </p:cNvSpPr>
          <p:nvPr/>
        </p:nvSpPr>
        <p:spPr>
          <a:xfrm>
            <a:off x="8555496" y="1329733"/>
            <a:ext cx="1080000" cy="108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  <a:prstDash val="solid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Freeform 35">
            <a:extLst>
              <a:ext uri="{FF2B5EF4-FFF2-40B4-BE49-F238E27FC236}">
                <a16:creationId xmlns:a16="http://schemas.microsoft.com/office/drawing/2014/main" id="{8B1C8D27-BD0D-44D1-A2CC-74F0A077CBD9}"/>
              </a:ext>
            </a:extLst>
          </p:cNvPr>
          <p:cNvSpPr/>
          <p:nvPr/>
        </p:nvSpPr>
        <p:spPr>
          <a:xfrm flipH="1">
            <a:off x="7577695" y="1344567"/>
            <a:ext cx="1055354" cy="295044"/>
          </a:xfrm>
          <a:custGeom>
            <a:avLst/>
            <a:gdLst>
              <a:gd name="connsiteX0" fmla="*/ 0 w 1149178"/>
              <a:gd name="connsiteY0" fmla="*/ 321275 h 321275"/>
              <a:gd name="connsiteX1" fmla="*/ 321275 w 1149178"/>
              <a:gd name="connsiteY1" fmla="*/ 0 h 321275"/>
              <a:gd name="connsiteX2" fmla="*/ 1149178 w 1149178"/>
              <a:gd name="connsiteY2" fmla="*/ 0 h 32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9178" h="321275">
                <a:moveTo>
                  <a:pt x="0" y="321275"/>
                </a:moveTo>
                <a:lnTo>
                  <a:pt x="321275" y="0"/>
                </a:lnTo>
                <a:lnTo>
                  <a:pt x="1149178" y="0"/>
                </a:lnTo>
              </a:path>
            </a:pathLst>
          </a:custGeom>
          <a:noFill/>
          <a:ln w="6350" cap="rnd">
            <a:solidFill>
              <a:schemeClr val="bg1">
                <a:lumMod val="65000"/>
              </a:schemeClr>
            </a:solidFill>
            <a:round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2F1195B-FEA2-4A98-BE91-837ED88505CD}"/>
              </a:ext>
            </a:extLst>
          </p:cNvPr>
          <p:cNvSpPr txBox="1"/>
          <p:nvPr/>
        </p:nvSpPr>
        <p:spPr>
          <a:xfrm>
            <a:off x="7373174" y="830671"/>
            <a:ext cx="99040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74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To do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21274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grpSp>
        <p:nvGrpSpPr>
          <p:cNvPr id="180" name="9Slide.vn 1">
            <a:extLst>
              <a:ext uri="{FF2B5EF4-FFF2-40B4-BE49-F238E27FC236}">
                <a16:creationId xmlns:a16="http://schemas.microsoft.com/office/drawing/2014/main" id="{1522ABCE-7B1D-4C32-855E-A135E3D73544}"/>
              </a:ext>
            </a:extLst>
          </p:cNvPr>
          <p:cNvGrpSpPr/>
          <p:nvPr/>
        </p:nvGrpSpPr>
        <p:grpSpPr>
          <a:xfrm>
            <a:off x="-1446676" y="8983744"/>
            <a:ext cx="3110206" cy="3279453"/>
            <a:chOff x="2843212" y="0"/>
            <a:chExt cx="6505574" cy="6859588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59798E49-1673-4F48-BF55-F5CBA2759E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19948" y="0"/>
              <a:ext cx="2125662" cy="2152652"/>
              <a:chOff x="7219950" y="0"/>
              <a:chExt cx="2125663" cy="2152651"/>
            </a:xfrm>
          </p:grpSpPr>
          <p:sp>
            <p:nvSpPr>
              <p:cNvPr id="341" name="9Slide.vn 2">
                <a:extLst>
                  <a:ext uri="{FF2B5EF4-FFF2-40B4-BE49-F238E27FC236}">
                    <a16:creationId xmlns:a16="http://schemas.microsoft.com/office/drawing/2014/main" id="{EDE9D94B-A7FC-40FE-814A-9DA4F67888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28000" y="1566863"/>
                <a:ext cx="301625" cy="585788"/>
              </a:xfrm>
              <a:custGeom>
                <a:avLst/>
                <a:gdLst>
                  <a:gd name="T0" fmla="*/ 0 w 190"/>
                  <a:gd name="T1" fmla="*/ 0 h 369"/>
                  <a:gd name="T2" fmla="*/ 9 w 190"/>
                  <a:gd name="T3" fmla="*/ 369 h 369"/>
                  <a:gd name="T4" fmla="*/ 190 w 190"/>
                  <a:gd name="T5" fmla="*/ 362 h 369"/>
                  <a:gd name="T6" fmla="*/ 190 w 190"/>
                  <a:gd name="T7" fmla="*/ 0 h 369"/>
                  <a:gd name="T8" fmla="*/ 0 w 190"/>
                  <a:gd name="T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369">
                    <a:moveTo>
                      <a:pt x="0" y="0"/>
                    </a:moveTo>
                    <a:lnTo>
                      <a:pt x="9" y="369"/>
                    </a:lnTo>
                    <a:lnTo>
                      <a:pt x="190" y="362"/>
                    </a:lnTo>
                    <a:lnTo>
                      <a:pt x="1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9Slide.vn 3">
                <a:extLst>
                  <a:ext uri="{FF2B5EF4-FFF2-40B4-BE49-F238E27FC236}">
                    <a16:creationId xmlns:a16="http://schemas.microsoft.com/office/drawing/2014/main" id="{DB623AD9-81CE-4D90-84F2-28ABD15542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19950" y="0"/>
                <a:ext cx="2125663" cy="1611313"/>
              </a:xfrm>
              <a:custGeom>
                <a:avLst/>
                <a:gdLst>
                  <a:gd name="T0" fmla="*/ 6 w 1339"/>
                  <a:gd name="T1" fmla="*/ 0 h 1015"/>
                  <a:gd name="T2" fmla="*/ 1339 w 1339"/>
                  <a:gd name="T3" fmla="*/ 0 h 1015"/>
                  <a:gd name="T4" fmla="*/ 1339 w 1339"/>
                  <a:gd name="T5" fmla="*/ 1015 h 1015"/>
                  <a:gd name="T6" fmla="*/ 0 w 1339"/>
                  <a:gd name="T7" fmla="*/ 987 h 1015"/>
                  <a:gd name="T8" fmla="*/ 6 w 1339"/>
                  <a:gd name="T9" fmla="*/ 0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9" h="1015">
                    <a:moveTo>
                      <a:pt x="6" y="0"/>
                    </a:moveTo>
                    <a:lnTo>
                      <a:pt x="1339" y="0"/>
                    </a:lnTo>
                    <a:lnTo>
                      <a:pt x="1339" y="1015"/>
                    </a:lnTo>
                    <a:lnTo>
                      <a:pt x="0" y="987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9Slide.vn 4">
                <a:extLst>
                  <a:ext uri="{FF2B5EF4-FFF2-40B4-BE49-F238E27FC236}">
                    <a16:creationId xmlns:a16="http://schemas.microsoft.com/office/drawing/2014/main" id="{4B1141BF-E8CD-4C93-95E9-7838F97E5E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70750" y="52388"/>
                <a:ext cx="2016125" cy="1465263"/>
              </a:xfrm>
              <a:custGeom>
                <a:avLst/>
                <a:gdLst>
                  <a:gd name="T0" fmla="*/ 19 w 1270"/>
                  <a:gd name="T1" fmla="*/ 0 h 923"/>
                  <a:gd name="T2" fmla="*/ 1270 w 1270"/>
                  <a:gd name="T3" fmla="*/ 12 h 923"/>
                  <a:gd name="T4" fmla="*/ 1269 w 1270"/>
                  <a:gd name="T5" fmla="*/ 923 h 923"/>
                  <a:gd name="T6" fmla="*/ 0 w 1270"/>
                  <a:gd name="T7" fmla="*/ 911 h 923"/>
                  <a:gd name="T8" fmla="*/ 19 w 1270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0" h="923">
                    <a:moveTo>
                      <a:pt x="19" y="0"/>
                    </a:moveTo>
                    <a:lnTo>
                      <a:pt x="1270" y="12"/>
                    </a:lnTo>
                    <a:lnTo>
                      <a:pt x="1269" y="923"/>
                    </a:lnTo>
                    <a:lnTo>
                      <a:pt x="0" y="91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4" name="9Slide.vn 5">
                <a:extLst>
                  <a:ext uri="{FF2B5EF4-FFF2-40B4-BE49-F238E27FC236}">
                    <a16:creationId xmlns:a16="http://schemas.microsoft.com/office/drawing/2014/main" id="{026F0112-9D6D-4E21-AFCD-4594EF4778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34263" y="279400"/>
                <a:ext cx="1725613" cy="447675"/>
              </a:xfrm>
              <a:custGeom>
                <a:avLst/>
                <a:gdLst>
                  <a:gd name="T0" fmla="*/ 0 w 1087"/>
                  <a:gd name="T1" fmla="*/ 278 h 282"/>
                  <a:gd name="T2" fmla="*/ 0 w 1087"/>
                  <a:gd name="T3" fmla="*/ 0 h 282"/>
                  <a:gd name="T4" fmla="*/ 1087 w 1087"/>
                  <a:gd name="T5" fmla="*/ 0 h 282"/>
                  <a:gd name="T6" fmla="*/ 1087 w 1087"/>
                  <a:gd name="T7" fmla="*/ 282 h 282"/>
                  <a:gd name="T8" fmla="*/ 0 w 1087"/>
                  <a:gd name="T9" fmla="*/ 27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7" h="282">
                    <a:moveTo>
                      <a:pt x="0" y="278"/>
                    </a:moveTo>
                    <a:lnTo>
                      <a:pt x="0" y="0"/>
                    </a:lnTo>
                    <a:lnTo>
                      <a:pt x="1087" y="0"/>
                    </a:lnTo>
                    <a:lnTo>
                      <a:pt x="1087" y="282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5" name="9Slide.vn 6">
                <a:extLst>
                  <a:ext uri="{FF2B5EF4-FFF2-40B4-BE49-F238E27FC236}">
                    <a16:creationId xmlns:a16="http://schemas.microsoft.com/office/drawing/2014/main" id="{89064337-B21F-4ED7-9D6D-E50249A3E8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34263" y="884238"/>
                <a:ext cx="1725613" cy="444500"/>
              </a:xfrm>
              <a:custGeom>
                <a:avLst/>
                <a:gdLst>
                  <a:gd name="T0" fmla="*/ 0 w 1087"/>
                  <a:gd name="T1" fmla="*/ 277 h 280"/>
                  <a:gd name="T2" fmla="*/ 0 w 1087"/>
                  <a:gd name="T3" fmla="*/ 0 h 280"/>
                  <a:gd name="T4" fmla="*/ 1087 w 1087"/>
                  <a:gd name="T5" fmla="*/ 0 h 280"/>
                  <a:gd name="T6" fmla="*/ 1087 w 1087"/>
                  <a:gd name="T7" fmla="*/ 280 h 280"/>
                  <a:gd name="T8" fmla="*/ 0 w 1087"/>
                  <a:gd name="T9" fmla="*/ 277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7" h="280">
                    <a:moveTo>
                      <a:pt x="0" y="277"/>
                    </a:moveTo>
                    <a:lnTo>
                      <a:pt x="0" y="0"/>
                    </a:lnTo>
                    <a:lnTo>
                      <a:pt x="1087" y="0"/>
                    </a:lnTo>
                    <a:lnTo>
                      <a:pt x="1087" y="280"/>
                    </a:lnTo>
                    <a:lnTo>
                      <a:pt x="0" y="277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9Slide.vn 7">
                <a:extLst>
                  <a:ext uri="{FF2B5EF4-FFF2-40B4-BE49-F238E27FC236}">
                    <a16:creationId xmlns:a16="http://schemas.microsoft.com/office/drawing/2014/main" id="{E1C15BD9-DEB6-4501-81BC-6B1F4EB577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843963" y="1062038"/>
                <a:ext cx="87313" cy="87313"/>
              </a:xfrm>
              <a:prstGeom prst="ellipse">
                <a:avLst/>
              </a:pr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9Slide.vn 8">
                <a:extLst>
                  <a:ext uri="{FF2B5EF4-FFF2-40B4-BE49-F238E27FC236}">
                    <a16:creationId xmlns:a16="http://schemas.microsoft.com/office/drawing/2014/main" id="{CC9649FB-1F7C-4A9B-9E9F-76444FD772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70788" y="996950"/>
                <a:ext cx="153988" cy="217488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8" name="9Slide.vn 9">
                <a:extLst>
                  <a:ext uri="{FF2B5EF4-FFF2-40B4-BE49-F238E27FC236}">
                    <a16:creationId xmlns:a16="http://schemas.microsoft.com/office/drawing/2014/main" id="{437C46BF-D1C6-4326-ABDA-5A3A5517A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97813" y="996950"/>
                <a:ext cx="153988" cy="217488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9" name="9Slide.vn 10">
                <a:extLst>
                  <a:ext uri="{FF2B5EF4-FFF2-40B4-BE49-F238E27FC236}">
                    <a16:creationId xmlns:a16="http://schemas.microsoft.com/office/drawing/2014/main" id="{20F38B48-6CA5-4E60-B6EC-70909AE1F3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21663" y="996950"/>
                <a:ext cx="155575" cy="217488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0" name="9Slide.vn 11">
                <a:extLst>
                  <a:ext uri="{FF2B5EF4-FFF2-40B4-BE49-F238E27FC236}">
                    <a16:creationId xmlns:a16="http://schemas.microsoft.com/office/drawing/2014/main" id="{E2BFB1E7-E516-4668-B901-B1F8886451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548688" y="996950"/>
                <a:ext cx="153988" cy="217488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33218CD-6B1C-44FC-A227-BEFD82A619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3212" y="0"/>
              <a:ext cx="2125662" cy="2152652"/>
              <a:chOff x="2843213" y="0"/>
              <a:chExt cx="2125663" cy="2152651"/>
            </a:xfrm>
          </p:grpSpPr>
          <p:sp>
            <p:nvSpPr>
              <p:cNvPr id="331" name="9Slide.vn 12">
                <a:extLst>
                  <a:ext uri="{FF2B5EF4-FFF2-40B4-BE49-F238E27FC236}">
                    <a16:creationId xmlns:a16="http://schemas.microsoft.com/office/drawing/2014/main" id="{63F0E25C-1A95-403C-9E63-3DA81C294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48088" y="1566863"/>
                <a:ext cx="304800" cy="585788"/>
              </a:xfrm>
              <a:custGeom>
                <a:avLst/>
                <a:gdLst>
                  <a:gd name="T0" fmla="*/ 0 w 192"/>
                  <a:gd name="T1" fmla="*/ 0 h 369"/>
                  <a:gd name="T2" fmla="*/ 11 w 192"/>
                  <a:gd name="T3" fmla="*/ 369 h 369"/>
                  <a:gd name="T4" fmla="*/ 192 w 192"/>
                  <a:gd name="T5" fmla="*/ 362 h 369"/>
                  <a:gd name="T6" fmla="*/ 192 w 192"/>
                  <a:gd name="T7" fmla="*/ 0 h 369"/>
                  <a:gd name="T8" fmla="*/ 0 w 192"/>
                  <a:gd name="T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369">
                    <a:moveTo>
                      <a:pt x="0" y="0"/>
                    </a:moveTo>
                    <a:lnTo>
                      <a:pt x="11" y="369"/>
                    </a:lnTo>
                    <a:lnTo>
                      <a:pt x="192" y="362"/>
                    </a:lnTo>
                    <a:lnTo>
                      <a:pt x="1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9Slide.vn 13">
                <a:extLst>
                  <a:ext uri="{FF2B5EF4-FFF2-40B4-BE49-F238E27FC236}">
                    <a16:creationId xmlns:a16="http://schemas.microsoft.com/office/drawing/2014/main" id="{B9685310-24F4-42AD-9536-B1B982FD23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43213" y="0"/>
                <a:ext cx="2125663" cy="1611313"/>
              </a:xfrm>
              <a:custGeom>
                <a:avLst/>
                <a:gdLst>
                  <a:gd name="T0" fmla="*/ 6 w 1339"/>
                  <a:gd name="T1" fmla="*/ 0 h 1015"/>
                  <a:gd name="T2" fmla="*/ 1339 w 1339"/>
                  <a:gd name="T3" fmla="*/ 0 h 1015"/>
                  <a:gd name="T4" fmla="*/ 1339 w 1339"/>
                  <a:gd name="T5" fmla="*/ 1015 h 1015"/>
                  <a:gd name="T6" fmla="*/ 0 w 1339"/>
                  <a:gd name="T7" fmla="*/ 987 h 1015"/>
                  <a:gd name="T8" fmla="*/ 6 w 1339"/>
                  <a:gd name="T9" fmla="*/ 0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9" h="1015">
                    <a:moveTo>
                      <a:pt x="6" y="0"/>
                    </a:moveTo>
                    <a:lnTo>
                      <a:pt x="1339" y="0"/>
                    </a:lnTo>
                    <a:lnTo>
                      <a:pt x="1339" y="1015"/>
                    </a:lnTo>
                    <a:lnTo>
                      <a:pt x="0" y="987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9Slide.vn 14">
                <a:extLst>
                  <a:ext uri="{FF2B5EF4-FFF2-40B4-BE49-F238E27FC236}">
                    <a16:creationId xmlns:a16="http://schemas.microsoft.com/office/drawing/2014/main" id="{41E3DA2E-B914-4423-A995-BB16C5B5CB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94013" y="52388"/>
                <a:ext cx="2014538" cy="1465263"/>
              </a:xfrm>
              <a:custGeom>
                <a:avLst/>
                <a:gdLst>
                  <a:gd name="T0" fmla="*/ 18 w 1269"/>
                  <a:gd name="T1" fmla="*/ 0 h 923"/>
                  <a:gd name="T2" fmla="*/ 1269 w 1269"/>
                  <a:gd name="T3" fmla="*/ 12 h 923"/>
                  <a:gd name="T4" fmla="*/ 1269 w 1269"/>
                  <a:gd name="T5" fmla="*/ 923 h 923"/>
                  <a:gd name="T6" fmla="*/ 0 w 1269"/>
                  <a:gd name="T7" fmla="*/ 911 h 923"/>
                  <a:gd name="T8" fmla="*/ 18 w 1269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9" h="923">
                    <a:moveTo>
                      <a:pt x="18" y="0"/>
                    </a:moveTo>
                    <a:lnTo>
                      <a:pt x="1269" y="12"/>
                    </a:lnTo>
                    <a:lnTo>
                      <a:pt x="1269" y="923"/>
                    </a:lnTo>
                    <a:lnTo>
                      <a:pt x="0" y="9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4" name="9Slide.vn 15">
                <a:extLst>
                  <a:ext uri="{FF2B5EF4-FFF2-40B4-BE49-F238E27FC236}">
                    <a16:creationId xmlns:a16="http://schemas.microsoft.com/office/drawing/2014/main" id="{56302D7E-EAA3-4D29-A6E5-2884E254C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103563" y="223838"/>
                <a:ext cx="704850" cy="444500"/>
              </a:xfrm>
              <a:custGeom>
                <a:avLst/>
                <a:gdLst>
                  <a:gd name="T0" fmla="*/ 0 w 444"/>
                  <a:gd name="T1" fmla="*/ 278 h 280"/>
                  <a:gd name="T2" fmla="*/ 0 w 444"/>
                  <a:gd name="T3" fmla="*/ 0 h 280"/>
                  <a:gd name="T4" fmla="*/ 444 w 444"/>
                  <a:gd name="T5" fmla="*/ 0 h 280"/>
                  <a:gd name="T6" fmla="*/ 444 w 444"/>
                  <a:gd name="T7" fmla="*/ 280 h 280"/>
                  <a:gd name="T8" fmla="*/ 0 w 444"/>
                  <a:gd name="T9" fmla="*/ 27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280">
                    <a:moveTo>
                      <a:pt x="0" y="278"/>
                    </a:moveTo>
                    <a:lnTo>
                      <a:pt x="0" y="0"/>
                    </a:lnTo>
                    <a:lnTo>
                      <a:pt x="444" y="0"/>
                    </a:lnTo>
                    <a:lnTo>
                      <a:pt x="444" y="280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5" name="9Slide.vn 16">
                <a:extLst>
                  <a:ext uri="{FF2B5EF4-FFF2-40B4-BE49-F238E27FC236}">
                    <a16:creationId xmlns:a16="http://schemas.microsoft.com/office/drawing/2014/main" id="{83ADE2AE-EBF4-4173-947F-FDEDFC2FC7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90975" y="223838"/>
                <a:ext cx="704850" cy="444500"/>
              </a:xfrm>
              <a:custGeom>
                <a:avLst/>
                <a:gdLst>
                  <a:gd name="T0" fmla="*/ 0 w 444"/>
                  <a:gd name="T1" fmla="*/ 278 h 280"/>
                  <a:gd name="T2" fmla="*/ 0 w 444"/>
                  <a:gd name="T3" fmla="*/ 0 h 280"/>
                  <a:gd name="T4" fmla="*/ 444 w 444"/>
                  <a:gd name="T5" fmla="*/ 0 h 280"/>
                  <a:gd name="T6" fmla="*/ 444 w 444"/>
                  <a:gd name="T7" fmla="*/ 280 h 280"/>
                  <a:gd name="T8" fmla="*/ 0 w 444"/>
                  <a:gd name="T9" fmla="*/ 27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280">
                    <a:moveTo>
                      <a:pt x="0" y="278"/>
                    </a:moveTo>
                    <a:lnTo>
                      <a:pt x="0" y="0"/>
                    </a:lnTo>
                    <a:lnTo>
                      <a:pt x="444" y="0"/>
                    </a:lnTo>
                    <a:lnTo>
                      <a:pt x="444" y="280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9Slide.vn 17">
                <a:extLst>
                  <a:ext uri="{FF2B5EF4-FFF2-40B4-BE49-F238E27FC236}">
                    <a16:creationId xmlns:a16="http://schemas.microsoft.com/office/drawing/2014/main" id="{9D76CD07-0668-4F44-AA94-911297951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90975" y="825500"/>
                <a:ext cx="704850" cy="447675"/>
              </a:xfrm>
              <a:custGeom>
                <a:avLst/>
                <a:gdLst>
                  <a:gd name="T0" fmla="*/ 0 w 444"/>
                  <a:gd name="T1" fmla="*/ 278 h 282"/>
                  <a:gd name="T2" fmla="*/ 0 w 444"/>
                  <a:gd name="T3" fmla="*/ 0 h 282"/>
                  <a:gd name="T4" fmla="*/ 444 w 444"/>
                  <a:gd name="T5" fmla="*/ 0 h 282"/>
                  <a:gd name="T6" fmla="*/ 444 w 444"/>
                  <a:gd name="T7" fmla="*/ 282 h 282"/>
                  <a:gd name="T8" fmla="*/ 0 w 444"/>
                  <a:gd name="T9" fmla="*/ 27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282">
                    <a:moveTo>
                      <a:pt x="0" y="278"/>
                    </a:moveTo>
                    <a:lnTo>
                      <a:pt x="0" y="0"/>
                    </a:lnTo>
                    <a:lnTo>
                      <a:pt x="444" y="0"/>
                    </a:lnTo>
                    <a:lnTo>
                      <a:pt x="444" y="282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9Slide.vn 18">
                <a:extLst>
                  <a:ext uri="{FF2B5EF4-FFF2-40B4-BE49-F238E27FC236}">
                    <a16:creationId xmlns:a16="http://schemas.microsoft.com/office/drawing/2014/main" id="{3297C958-3464-4C7D-BF91-F6F74D874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103563" y="825500"/>
                <a:ext cx="704850" cy="447675"/>
              </a:xfrm>
              <a:custGeom>
                <a:avLst/>
                <a:gdLst>
                  <a:gd name="T0" fmla="*/ 0 w 444"/>
                  <a:gd name="T1" fmla="*/ 278 h 282"/>
                  <a:gd name="T2" fmla="*/ 0 w 444"/>
                  <a:gd name="T3" fmla="*/ 0 h 282"/>
                  <a:gd name="T4" fmla="*/ 444 w 444"/>
                  <a:gd name="T5" fmla="*/ 0 h 282"/>
                  <a:gd name="T6" fmla="*/ 444 w 444"/>
                  <a:gd name="T7" fmla="*/ 282 h 282"/>
                  <a:gd name="T8" fmla="*/ 0 w 444"/>
                  <a:gd name="T9" fmla="*/ 27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282">
                    <a:moveTo>
                      <a:pt x="0" y="278"/>
                    </a:moveTo>
                    <a:lnTo>
                      <a:pt x="0" y="0"/>
                    </a:lnTo>
                    <a:lnTo>
                      <a:pt x="444" y="0"/>
                    </a:lnTo>
                    <a:lnTo>
                      <a:pt x="444" y="282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9Slide.vn 19">
                <a:extLst>
                  <a:ext uri="{FF2B5EF4-FFF2-40B4-BE49-F238E27FC236}">
                    <a16:creationId xmlns:a16="http://schemas.microsoft.com/office/drawing/2014/main" id="{F90A5A5F-F837-4907-9D9C-0E04E0F3F7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64000" y="903288"/>
                <a:ext cx="155575" cy="214313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9Slide.vn 20">
                <a:extLst>
                  <a:ext uri="{FF2B5EF4-FFF2-40B4-BE49-F238E27FC236}">
                    <a16:creationId xmlns:a16="http://schemas.microsoft.com/office/drawing/2014/main" id="{70EC3DBC-F974-4DE5-B1A4-284E2261FE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02113" y="361950"/>
                <a:ext cx="419100" cy="217488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9Slide.vn 21">
                <a:extLst>
                  <a:ext uri="{FF2B5EF4-FFF2-40B4-BE49-F238E27FC236}">
                    <a16:creationId xmlns:a16="http://schemas.microsoft.com/office/drawing/2014/main" id="{94361709-D529-4CBF-8E7D-0A20230A82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48025" y="271463"/>
                <a:ext cx="415925" cy="290513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EE59B8DE-AD80-4DA2-9B47-BDD71A4D34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32374" y="0"/>
              <a:ext cx="2125662" cy="2152652"/>
              <a:chOff x="5032375" y="0"/>
              <a:chExt cx="2125663" cy="2152651"/>
            </a:xfrm>
          </p:grpSpPr>
          <p:sp>
            <p:nvSpPr>
              <p:cNvPr id="323" name="9Slide.vn 22">
                <a:extLst>
                  <a:ext uri="{FF2B5EF4-FFF2-40B4-BE49-F238E27FC236}">
                    <a16:creationId xmlns:a16="http://schemas.microsoft.com/office/drawing/2014/main" id="{C76402FA-E5A3-440F-B9E2-8DD3D5292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37250" y="1566863"/>
                <a:ext cx="303213" cy="585788"/>
              </a:xfrm>
              <a:custGeom>
                <a:avLst/>
                <a:gdLst>
                  <a:gd name="T0" fmla="*/ 0 w 191"/>
                  <a:gd name="T1" fmla="*/ 0 h 369"/>
                  <a:gd name="T2" fmla="*/ 10 w 191"/>
                  <a:gd name="T3" fmla="*/ 369 h 369"/>
                  <a:gd name="T4" fmla="*/ 191 w 191"/>
                  <a:gd name="T5" fmla="*/ 362 h 369"/>
                  <a:gd name="T6" fmla="*/ 191 w 191"/>
                  <a:gd name="T7" fmla="*/ 0 h 369"/>
                  <a:gd name="T8" fmla="*/ 0 w 191"/>
                  <a:gd name="T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369">
                    <a:moveTo>
                      <a:pt x="0" y="0"/>
                    </a:moveTo>
                    <a:lnTo>
                      <a:pt x="10" y="369"/>
                    </a:lnTo>
                    <a:lnTo>
                      <a:pt x="191" y="362"/>
                    </a:lnTo>
                    <a:lnTo>
                      <a:pt x="1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9Slide.vn 23">
                <a:extLst>
                  <a:ext uri="{FF2B5EF4-FFF2-40B4-BE49-F238E27FC236}">
                    <a16:creationId xmlns:a16="http://schemas.microsoft.com/office/drawing/2014/main" id="{F94E7012-9EB4-4A6A-B8EA-06F545495F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032375" y="0"/>
                <a:ext cx="2125663" cy="1611313"/>
              </a:xfrm>
              <a:custGeom>
                <a:avLst/>
                <a:gdLst>
                  <a:gd name="T0" fmla="*/ 5 w 1339"/>
                  <a:gd name="T1" fmla="*/ 0 h 1015"/>
                  <a:gd name="T2" fmla="*/ 1339 w 1339"/>
                  <a:gd name="T3" fmla="*/ 0 h 1015"/>
                  <a:gd name="T4" fmla="*/ 1339 w 1339"/>
                  <a:gd name="T5" fmla="*/ 1015 h 1015"/>
                  <a:gd name="T6" fmla="*/ 0 w 1339"/>
                  <a:gd name="T7" fmla="*/ 987 h 1015"/>
                  <a:gd name="T8" fmla="*/ 5 w 1339"/>
                  <a:gd name="T9" fmla="*/ 0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9" h="1015">
                    <a:moveTo>
                      <a:pt x="5" y="0"/>
                    </a:moveTo>
                    <a:lnTo>
                      <a:pt x="1339" y="0"/>
                    </a:lnTo>
                    <a:lnTo>
                      <a:pt x="1339" y="1015"/>
                    </a:lnTo>
                    <a:lnTo>
                      <a:pt x="0" y="98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9Slide.vn 24">
                <a:extLst>
                  <a:ext uri="{FF2B5EF4-FFF2-40B4-BE49-F238E27FC236}">
                    <a16:creationId xmlns:a16="http://schemas.microsoft.com/office/drawing/2014/main" id="{07D867EC-6146-461B-8930-178041CBC4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083175" y="52388"/>
                <a:ext cx="2014538" cy="1465263"/>
              </a:xfrm>
              <a:custGeom>
                <a:avLst/>
                <a:gdLst>
                  <a:gd name="T0" fmla="*/ 18 w 1269"/>
                  <a:gd name="T1" fmla="*/ 0 h 923"/>
                  <a:gd name="T2" fmla="*/ 1269 w 1269"/>
                  <a:gd name="T3" fmla="*/ 12 h 923"/>
                  <a:gd name="T4" fmla="*/ 1269 w 1269"/>
                  <a:gd name="T5" fmla="*/ 923 h 923"/>
                  <a:gd name="T6" fmla="*/ 0 w 1269"/>
                  <a:gd name="T7" fmla="*/ 911 h 923"/>
                  <a:gd name="T8" fmla="*/ 18 w 1269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9" h="923">
                    <a:moveTo>
                      <a:pt x="18" y="0"/>
                    </a:moveTo>
                    <a:lnTo>
                      <a:pt x="1269" y="12"/>
                    </a:lnTo>
                    <a:lnTo>
                      <a:pt x="1269" y="923"/>
                    </a:lnTo>
                    <a:lnTo>
                      <a:pt x="0" y="9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9Slide.vn 25">
                <a:extLst>
                  <a:ext uri="{FF2B5EF4-FFF2-40B4-BE49-F238E27FC236}">
                    <a16:creationId xmlns:a16="http://schemas.microsoft.com/office/drawing/2014/main" id="{83D0181E-7BF0-4952-A307-3EE081E658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57788" y="163513"/>
                <a:ext cx="811213" cy="1173163"/>
              </a:xfrm>
              <a:custGeom>
                <a:avLst/>
                <a:gdLst>
                  <a:gd name="T0" fmla="*/ 25 w 511"/>
                  <a:gd name="T1" fmla="*/ 0 h 739"/>
                  <a:gd name="T2" fmla="*/ 511 w 511"/>
                  <a:gd name="T3" fmla="*/ 0 h 739"/>
                  <a:gd name="T4" fmla="*/ 511 w 511"/>
                  <a:gd name="T5" fmla="*/ 739 h 739"/>
                  <a:gd name="T6" fmla="*/ 0 w 511"/>
                  <a:gd name="T7" fmla="*/ 739 h 739"/>
                  <a:gd name="T8" fmla="*/ 25 w 511"/>
                  <a:gd name="T9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1" h="739">
                    <a:moveTo>
                      <a:pt x="25" y="0"/>
                    </a:moveTo>
                    <a:lnTo>
                      <a:pt x="511" y="0"/>
                    </a:lnTo>
                    <a:lnTo>
                      <a:pt x="511" y="739"/>
                    </a:lnTo>
                    <a:lnTo>
                      <a:pt x="0" y="739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9Slide.vn 26">
                <a:extLst>
                  <a:ext uri="{FF2B5EF4-FFF2-40B4-BE49-F238E27FC236}">
                    <a16:creationId xmlns:a16="http://schemas.microsoft.com/office/drawing/2014/main" id="{626B8A55-E76E-42FF-86B2-E966E39E71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81725" y="146050"/>
                <a:ext cx="811213" cy="1174750"/>
              </a:xfrm>
              <a:custGeom>
                <a:avLst/>
                <a:gdLst>
                  <a:gd name="T0" fmla="*/ 0 w 511"/>
                  <a:gd name="T1" fmla="*/ 0 h 740"/>
                  <a:gd name="T2" fmla="*/ 511 w 511"/>
                  <a:gd name="T3" fmla="*/ 0 h 740"/>
                  <a:gd name="T4" fmla="*/ 486 w 511"/>
                  <a:gd name="T5" fmla="*/ 740 h 740"/>
                  <a:gd name="T6" fmla="*/ 0 w 511"/>
                  <a:gd name="T7" fmla="*/ 740 h 740"/>
                  <a:gd name="T8" fmla="*/ 0 w 511"/>
                  <a:gd name="T9" fmla="*/ 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1" h="740">
                    <a:moveTo>
                      <a:pt x="0" y="0"/>
                    </a:moveTo>
                    <a:lnTo>
                      <a:pt x="511" y="0"/>
                    </a:lnTo>
                    <a:lnTo>
                      <a:pt x="486" y="740"/>
                    </a:lnTo>
                    <a:lnTo>
                      <a:pt x="0" y="7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9Slide.vn 27">
                <a:extLst>
                  <a:ext uri="{FF2B5EF4-FFF2-40B4-BE49-F238E27FC236}">
                    <a16:creationId xmlns:a16="http://schemas.microsoft.com/office/drawing/2014/main" id="{76D8B8DE-5725-4CE3-BE14-51718FAE2A5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265863" y="792163"/>
                <a:ext cx="274638" cy="384175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9Slide.vn 28">
                <a:extLst>
                  <a:ext uri="{FF2B5EF4-FFF2-40B4-BE49-F238E27FC236}">
                    <a16:creationId xmlns:a16="http://schemas.microsoft.com/office/drawing/2014/main" id="{5A15CCDE-122C-4474-9ABC-C2D357B728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10188" y="344488"/>
                <a:ext cx="427038" cy="558800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9Slide.vn 29">
                <a:extLst>
                  <a:ext uri="{FF2B5EF4-FFF2-40B4-BE49-F238E27FC236}">
                    <a16:creationId xmlns:a16="http://schemas.microsoft.com/office/drawing/2014/main" id="{B7843049-9767-434D-9661-A597E3835D5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18250" y="312738"/>
                <a:ext cx="263525" cy="266700"/>
              </a:xfrm>
              <a:prstGeom prst="ellipse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DCA66CD-3495-4F7F-8804-51150DCBBC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59374" y="3059113"/>
              <a:ext cx="3694112" cy="3570288"/>
              <a:chOff x="5159375" y="3059113"/>
              <a:chExt cx="3694113" cy="3570288"/>
            </a:xfrm>
          </p:grpSpPr>
          <p:sp>
            <p:nvSpPr>
              <p:cNvPr id="255" name="9Slide.vn 30">
                <a:extLst>
                  <a:ext uri="{FF2B5EF4-FFF2-40B4-BE49-F238E27FC236}">
                    <a16:creationId xmlns:a16="http://schemas.microsoft.com/office/drawing/2014/main" id="{C657B1FA-AADE-453A-8FF2-7C7A4AE26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23088" y="3059113"/>
                <a:ext cx="1930400" cy="2867025"/>
              </a:xfrm>
              <a:custGeom>
                <a:avLst/>
                <a:gdLst>
                  <a:gd name="T0" fmla="*/ 798 w 922"/>
                  <a:gd name="T1" fmla="*/ 1372 h 1372"/>
                  <a:gd name="T2" fmla="*/ 795 w 922"/>
                  <a:gd name="T3" fmla="*/ 1361 h 1372"/>
                  <a:gd name="T4" fmla="*/ 882 w 922"/>
                  <a:gd name="T5" fmla="*/ 1334 h 1372"/>
                  <a:gd name="T6" fmla="*/ 896 w 922"/>
                  <a:gd name="T7" fmla="*/ 1277 h 1372"/>
                  <a:gd name="T8" fmla="*/ 907 w 922"/>
                  <a:gd name="T9" fmla="*/ 1155 h 1372"/>
                  <a:gd name="T10" fmla="*/ 881 w 922"/>
                  <a:gd name="T11" fmla="*/ 881 h 1372"/>
                  <a:gd name="T12" fmla="*/ 717 w 922"/>
                  <a:gd name="T13" fmla="*/ 797 h 1372"/>
                  <a:gd name="T14" fmla="*/ 153 w 922"/>
                  <a:gd name="T15" fmla="*/ 720 h 1372"/>
                  <a:gd name="T16" fmla="*/ 48 w 922"/>
                  <a:gd name="T17" fmla="*/ 551 h 1372"/>
                  <a:gd name="T18" fmla="*/ 10 w 922"/>
                  <a:gd name="T19" fmla="*/ 310 h 1372"/>
                  <a:gd name="T20" fmla="*/ 13 w 922"/>
                  <a:gd name="T21" fmla="*/ 0 h 1372"/>
                  <a:gd name="T22" fmla="*/ 25 w 922"/>
                  <a:gd name="T23" fmla="*/ 1 h 1372"/>
                  <a:gd name="T24" fmla="*/ 22 w 922"/>
                  <a:gd name="T25" fmla="*/ 309 h 1372"/>
                  <a:gd name="T26" fmla="*/ 60 w 922"/>
                  <a:gd name="T27" fmla="*/ 548 h 1372"/>
                  <a:gd name="T28" fmla="*/ 161 w 922"/>
                  <a:gd name="T29" fmla="*/ 711 h 1372"/>
                  <a:gd name="T30" fmla="*/ 718 w 922"/>
                  <a:gd name="T31" fmla="*/ 785 h 1372"/>
                  <a:gd name="T32" fmla="*/ 824 w 922"/>
                  <a:gd name="T33" fmla="*/ 805 h 1372"/>
                  <a:gd name="T34" fmla="*/ 892 w 922"/>
                  <a:gd name="T35" fmla="*/ 878 h 1372"/>
                  <a:gd name="T36" fmla="*/ 919 w 922"/>
                  <a:gd name="T37" fmla="*/ 1156 h 1372"/>
                  <a:gd name="T38" fmla="*/ 908 w 922"/>
                  <a:gd name="T39" fmla="*/ 1280 h 1372"/>
                  <a:gd name="T40" fmla="*/ 891 w 922"/>
                  <a:gd name="T41" fmla="*/ 1342 h 1372"/>
                  <a:gd name="T42" fmla="*/ 798 w 922"/>
                  <a:gd name="T43" fmla="*/ 1372 h 1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2" h="1372">
                    <a:moveTo>
                      <a:pt x="798" y="1372"/>
                    </a:moveTo>
                    <a:cubicBezTo>
                      <a:pt x="795" y="1361"/>
                      <a:pt x="795" y="1361"/>
                      <a:pt x="795" y="1361"/>
                    </a:cubicBezTo>
                    <a:cubicBezTo>
                      <a:pt x="815" y="1358"/>
                      <a:pt x="868" y="1346"/>
                      <a:pt x="882" y="1334"/>
                    </a:cubicBezTo>
                    <a:cubicBezTo>
                      <a:pt x="882" y="1334"/>
                      <a:pt x="888" y="1327"/>
                      <a:pt x="896" y="1277"/>
                    </a:cubicBezTo>
                    <a:cubicBezTo>
                      <a:pt x="901" y="1242"/>
                      <a:pt x="905" y="1199"/>
                      <a:pt x="907" y="1155"/>
                    </a:cubicBezTo>
                    <a:cubicBezTo>
                      <a:pt x="910" y="1088"/>
                      <a:pt x="910" y="963"/>
                      <a:pt x="881" y="881"/>
                    </a:cubicBezTo>
                    <a:cubicBezTo>
                      <a:pt x="855" y="809"/>
                      <a:pt x="797" y="804"/>
                      <a:pt x="717" y="797"/>
                    </a:cubicBezTo>
                    <a:cubicBezTo>
                      <a:pt x="645" y="790"/>
                      <a:pt x="245" y="782"/>
                      <a:pt x="153" y="720"/>
                    </a:cubicBezTo>
                    <a:cubicBezTo>
                      <a:pt x="108" y="690"/>
                      <a:pt x="73" y="633"/>
                      <a:pt x="48" y="551"/>
                    </a:cubicBezTo>
                    <a:cubicBezTo>
                      <a:pt x="29" y="486"/>
                      <a:pt x="16" y="405"/>
                      <a:pt x="10" y="310"/>
                    </a:cubicBezTo>
                    <a:cubicBezTo>
                      <a:pt x="0" y="149"/>
                      <a:pt x="13" y="2"/>
                      <a:pt x="13" y="0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2"/>
                      <a:pt x="12" y="149"/>
                      <a:pt x="22" y="309"/>
                    </a:cubicBezTo>
                    <a:cubicBezTo>
                      <a:pt x="28" y="403"/>
                      <a:pt x="41" y="484"/>
                      <a:pt x="60" y="548"/>
                    </a:cubicBezTo>
                    <a:cubicBezTo>
                      <a:pt x="84" y="627"/>
                      <a:pt x="118" y="682"/>
                      <a:pt x="161" y="711"/>
                    </a:cubicBezTo>
                    <a:cubicBezTo>
                      <a:pt x="250" y="771"/>
                      <a:pt x="648" y="779"/>
                      <a:pt x="718" y="785"/>
                    </a:cubicBezTo>
                    <a:cubicBezTo>
                      <a:pt x="759" y="789"/>
                      <a:pt x="795" y="793"/>
                      <a:pt x="824" y="805"/>
                    </a:cubicBezTo>
                    <a:cubicBezTo>
                      <a:pt x="858" y="818"/>
                      <a:pt x="879" y="842"/>
                      <a:pt x="892" y="878"/>
                    </a:cubicBezTo>
                    <a:cubicBezTo>
                      <a:pt x="922" y="961"/>
                      <a:pt x="922" y="1088"/>
                      <a:pt x="919" y="1156"/>
                    </a:cubicBezTo>
                    <a:cubicBezTo>
                      <a:pt x="917" y="1201"/>
                      <a:pt x="913" y="1245"/>
                      <a:pt x="908" y="1280"/>
                    </a:cubicBezTo>
                    <a:cubicBezTo>
                      <a:pt x="900" y="1334"/>
                      <a:pt x="893" y="1340"/>
                      <a:pt x="891" y="1342"/>
                    </a:cubicBezTo>
                    <a:cubicBezTo>
                      <a:pt x="871" y="1359"/>
                      <a:pt x="801" y="1371"/>
                      <a:pt x="798" y="1372"/>
                    </a:cubicBez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9Slide.vn 31">
                <a:extLst>
                  <a:ext uri="{FF2B5EF4-FFF2-40B4-BE49-F238E27FC236}">
                    <a16:creationId xmlns:a16="http://schemas.microsoft.com/office/drawing/2014/main" id="{BD981474-CFCB-4909-B47D-320AECD533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59375" y="3086100"/>
                <a:ext cx="3489325" cy="2135188"/>
              </a:xfrm>
              <a:custGeom>
                <a:avLst/>
                <a:gdLst>
                  <a:gd name="T0" fmla="*/ 1608 w 1666"/>
                  <a:gd name="T1" fmla="*/ 1022 h 1022"/>
                  <a:gd name="T2" fmla="*/ 1598 w 1666"/>
                  <a:gd name="T3" fmla="*/ 1018 h 1022"/>
                  <a:gd name="T4" fmla="*/ 1644 w 1666"/>
                  <a:gd name="T5" fmla="*/ 837 h 1022"/>
                  <a:gd name="T6" fmla="*/ 1650 w 1666"/>
                  <a:gd name="T7" fmla="*/ 692 h 1022"/>
                  <a:gd name="T8" fmla="*/ 1602 w 1666"/>
                  <a:gd name="T9" fmla="*/ 582 h 1022"/>
                  <a:gd name="T10" fmla="*/ 1308 w 1666"/>
                  <a:gd name="T11" fmla="*/ 538 h 1022"/>
                  <a:gd name="T12" fmla="*/ 780 w 1666"/>
                  <a:gd name="T13" fmla="*/ 536 h 1022"/>
                  <a:gd name="T14" fmla="*/ 319 w 1666"/>
                  <a:gd name="T15" fmla="*/ 536 h 1022"/>
                  <a:gd name="T16" fmla="*/ 60 w 1666"/>
                  <a:gd name="T17" fmla="*/ 502 h 1022"/>
                  <a:gd name="T18" fmla="*/ 5 w 1666"/>
                  <a:gd name="T19" fmla="*/ 385 h 1022"/>
                  <a:gd name="T20" fmla="*/ 11 w 1666"/>
                  <a:gd name="T21" fmla="*/ 217 h 1022"/>
                  <a:gd name="T22" fmla="*/ 58 w 1666"/>
                  <a:gd name="T23" fmla="*/ 0 h 1022"/>
                  <a:gd name="T24" fmla="*/ 69 w 1666"/>
                  <a:gd name="T25" fmla="*/ 3 h 1022"/>
                  <a:gd name="T26" fmla="*/ 21 w 1666"/>
                  <a:gd name="T27" fmla="*/ 219 h 1022"/>
                  <a:gd name="T28" fmla="*/ 66 w 1666"/>
                  <a:gd name="T29" fmla="*/ 493 h 1022"/>
                  <a:gd name="T30" fmla="*/ 780 w 1666"/>
                  <a:gd name="T31" fmla="*/ 525 h 1022"/>
                  <a:gd name="T32" fmla="*/ 1309 w 1666"/>
                  <a:gd name="T33" fmla="*/ 527 h 1022"/>
                  <a:gd name="T34" fmla="*/ 1608 w 1666"/>
                  <a:gd name="T35" fmla="*/ 574 h 1022"/>
                  <a:gd name="T36" fmla="*/ 1661 w 1666"/>
                  <a:gd name="T37" fmla="*/ 690 h 1022"/>
                  <a:gd name="T38" fmla="*/ 1655 w 1666"/>
                  <a:gd name="T39" fmla="*/ 839 h 1022"/>
                  <a:gd name="T40" fmla="*/ 1608 w 1666"/>
                  <a:gd name="T41" fmla="*/ 1022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66" h="1022">
                    <a:moveTo>
                      <a:pt x="1608" y="1022"/>
                    </a:moveTo>
                    <a:cubicBezTo>
                      <a:pt x="1598" y="1018"/>
                      <a:pt x="1598" y="1018"/>
                      <a:pt x="1598" y="1018"/>
                    </a:cubicBezTo>
                    <a:cubicBezTo>
                      <a:pt x="1598" y="1017"/>
                      <a:pt x="1629" y="933"/>
                      <a:pt x="1644" y="837"/>
                    </a:cubicBezTo>
                    <a:cubicBezTo>
                      <a:pt x="1653" y="781"/>
                      <a:pt x="1655" y="732"/>
                      <a:pt x="1650" y="692"/>
                    </a:cubicBezTo>
                    <a:cubicBezTo>
                      <a:pt x="1645" y="642"/>
                      <a:pt x="1628" y="605"/>
                      <a:pt x="1602" y="582"/>
                    </a:cubicBezTo>
                    <a:cubicBezTo>
                      <a:pt x="1574" y="558"/>
                      <a:pt x="1478" y="544"/>
                      <a:pt x="1308" y="538"/>
                    </a:cubicBezTo>
                    <a:cubicBezTo>
                      <a:pt x="1157" y="532"/>
                      <a:pt x="965" y="534"/>
                      <a:pt x="780" y="536"/>
                    </a:cubicBezTo>
                    <a:cubicBezTo>
                      <a:pt x="610" y="538"/>
                      <a:pt x="448" y="540"/>
                      <a:pt x="319" y="536"/>
                    </a:cubicBezTo>
                    <a:cubicBezTo>
                      <a:pt x="171" y="532"/>
                      <a:pt x="89" y="521"/>
                      <a:pt x="60" y="502"/>
                    </a:cubicBezTo>
                    <a:cubicBezTo>
                      <a:pt x="30" y="482"/>
                      <a:pt x="12" y="442"/>
                      <a:pt x="5" y="385"/>
                    </a:cubicBezTo>
                    <a:cubicBezTo>
                      <a:pt x="0" y="340"/>
                      <a:pt x="2" y="283"/>
                      <a:pt x="11" y="217"/>
                    </a:cubicBezTo>
                    <a:cubicBezTo>
                      <a:pt x="26" y="104"/>
                      <a:pt x="58" y="1"/>
                      <a:pt x="58" y="0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4"/>
                      <a:pt x="37" y="107"/>
                      <a:pt x="21" y="219"/>
                    </a:cubicBezTo>
                    <a:cubicBezTo>
                      <a:pt x="7" y="320"/>
                      <a:pt x="4" y="451"/>
                      <a:pt x="66" y="493"/>
                    </a:cubicBezTo>
                    <a:cubicBezTo>
                      <a:pt x="125" y="532"/>
                      <a:pt x="458" y="528"/>
                      <a:pt x="780" y="525"/>
                    </a:cubicBezTo>
                    <a:cubicBezTo>
                      <a:pt x="965" y="523"/>
                      <a:pt x="1157" y="521"/>
                      <a:pt x="1309" y="527"/>
                    </a:cubicBezTo>
                    <a:cubicBezTo>
                      <a:pt x="1483" y="533"/>
                      <a:pt x="1579" y="548"/>
                      <a:pt x="1608" y="574"/>
                    </a:cubicBezTo>
                    <a:cubicBezTo>
                      <a:pt x="1637" y="598"/>
                      <a:pt x="1655" y="638"/>
                      <a:pt x="1661" y="690"/>
                    </a:cubicBezTo>
                    <a:cubicBezTo>
                      <a:pt x="1666" y="732"/>
                      <a:pt x="1664" y="782"/>
                      <a:pt x="1655" y="839"/>
                    </a:cubicBezTo>
                    <a:cubicBezTo>
                      <a:pt x="1639" y="936"/>
                      <a:pt x="1608" y="1021"/>
                      <a:pt x="1608" y="1022"/>
                    </a:cubicBez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9Slide.vn 32">
                <a:extLst>
                  <a:ext uri="{FF2B5EF4-FFF2-40B4-BE49-F238E27FC236}">
                    <a16:creationId xmlns:a16="http://schemas.microsoft.com/office/drawing/2014/main" id="{AAADE40A-ABFB-46E2-8D41-6C48CFF76C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24825" y="5122863"/>
                <a:ext cx="658813" cy="1506538"/>
              </a:xfrm>
              <a:custGeom>
                <a:avLst/>
                <a:gdLst>
                  <a:gd name="T0" fmla="*/ 33 w 415"/>
                  <a:gd name="T1" fmla="*/ 0 h 949"/>
                  <a:gd name="T2" fmla="*/ 375 w 415"/>
                  <a:gd name="T3" fmla="*/ 0 h 949"/>
                  <a:gd name="T4" fmla="*/ 415 w 415"/>
                  <a:gd name="T5" fmla="*/ 949 h 949"/>
                  <a:gd name="T6" fmla="*/ 0 w 415"/>
                  <a:gd name="T7" fmla="*/ 949 h 949"/>
                  <a:gd name="T8" fmla="*/ 33 w 415"/>
                  <a:gd name="T9" fmla="*/ 0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949">
                    <a:moveTo>
                      <a:pt x="33" y="0"/>
                    </a:moveTo>
                    <a:lnTo>
                      <a:pt x="375" y="0"/>
                    </a:lnTo>
                    <a:lnTo>
                      <a:pt x="415" y="949"/>
                    </a:lnTo>
                    <a:lnTo>
                      <a:pt x="0" y="949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9Slide.vn 33">
                <a:extLst>
                  <a:ext uri="{FF2B5EF4-FFF2-40B4-BE49-F238E27FC236}">
                    <a16:creationId xmlns:a16="http://schemas.microsoft.com/office/drawing/2014/main" id="{4827F8CA-599A-4750-AB5F-CA4071D5EF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40713" y="5245100"/>
                <a:ext cx="428625" cy="630238"/>
              </a:xfrm>
              <a:custGeom>
                <a:avLst/>
                <a:gdLst>
                  <a:gd name="T0" fmla="*/ 0 w 270"/>
                  <a:gd name="T1" fmla="*/ 0 h 397"/>
                  <a:gd name="T2" fmla="*/ 254 w 270"/>
                  <a:gd name="T3" fmla="*/ 0 h 397"/>
                  <a:gd name="T4" fmla="*/ 270 w 270"/>
                  <a:gd name="T5" fmla="*/ 397 h 397"/>
                  <a:gd name="T6" fmla="*/ 0 w 270"/>
                  <a:gd name="T7" fmla="*/ 397 h 397"/>
                  <a:gd name="T8" fmla="*/ 0 w 270"/>
                  <a:gd name="T9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397">
                    <a:moveTo>
                      <a:pt x="0" y="0"/>
                    </a:moveTo>
                    <a:lnTo>
                      <a:pt x="254" y="0"/>
                    </a:lnTo>
                    <a:lnTo>
                      <a:pt x="270" y="397"/>
                    </a:lnTo>
                    <a:lnTo>
                      <a:pt x="0" y="3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9Slide.vn 34">
                <a:extLst>
                  <a:ext uri="{FF2B5EF4-FFF2-40B4-BE49-F238E27FC236}">
                    <a16:creationId xmlns:a16="http://schemas.microsoft.com/office/drawing/2014/main" id="{B9A87AD3-F1A6-4EAF-9D04-3D73731AF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10550" y="5994400"/>
                <a:ext cx="147638" cy="520700"/>
              </a:xfrm>
              <a:custGeom>
                <a:avLst/>
                <a:gdLst>
                  <a:gd name="T0" fmla="*/ 19 w 93"/>
                  <a:gd name="T1" fmla="*/ 0 h 328"/>
                  <a:gd name="T2" fmla="*/ 93 w 93"/>
                  <a:gd name="T3" fmla="*/ 0 h 328"/>
                  <a:gd name="T4" fmla="*/ 93 w 93"/>
                  <a:gd name="T5" fmla="*/ 328 h 328"/>
                  <a:gd name="T6" fmla="*/ 0 w 93"/>
                  <a:gd name="T7" fmla="*/ 328 h 328"/>
                  <a:gd name="T8" fmla="*/ 19 w 93"/>
                  <a:gd name="T9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328">
                    <a:moveTo>
                      <a:pt x="19" y="0"/>
                    </a:moveTo>
                    <a:lnTo>
                      <a:pt x="93" y="0"/>
                    </a:lnTo>
                    <a:lnTo>
                      <a:pt x="93" y="328"/>
                    </a:lnTo>
                    <a:lnTo>
                      <a:pt x="0" y="328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9Slide.vn 35">
                <a:extLst>
                  <a:ext uri="{FF2B5EF4-FFF2-40B4-BE49-F238E27FC236}">
                    <a16:creationId xmlns:a16="http://schemas.microsoft.com/office/drawing/2014/main" id="{C25400B2-ABCC-424B-92A6-9DF485332D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551863" y="6283325"/>
                <a:ext cx="142875" cy="141288"/>
              </a:xfrm>
              <a:prstGeom prst="ellipse">
                <a:avLst/>
              </a:pr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9Slide.vn 36">
                <a:extLst>
                  <a:ext uri="{FF2B5EF4-FFF2-40B4-BE49-F238E27FC236}">
                    <a16:creationId xmlns:a16="http://schemas.microsoft.com/office/drawing/2014/main" id="{E45D5640-FE2D-4F06-964D-3B1F202122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582025" y="6310313"/>
                <a:ext cx="85725" cy="87313"/>
              </a:xfrm>
              <a:prstGeom prst="ellipse">
                <a:avLst/>
              </a:pr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9Slide.vn 37">
                <a:extLst>
                  <a:ext uri="{FF2B5EF4-FFF2-40B4-BE49-F238E27FC236}">
                    <a16:creationId xmlns:a16="http://schemas.microsoft.com/office/drawing/2014/main" id="{13D535F5-8D78-42B4-99A2-0128A578D2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85163" y="5286375"/>
                <a:ext cx="338138" cy="542925"/>
              </a:xfrm>
              <a:custGeom>
                <a:avLst/>
                <a:gdLst>
                  <a:gd name="T0" fmla="*/ 0 w 213"/>
                  <a:gd name="T1" fmla="*/ 7 h 342"/>
                  <a:gd name="T2" fmla="*/ 192 w 213"/>
                  <a:gd name="T3" fmla="*/ 0 h 342"/>
                  <a:gd name="T4" fmla="*/ 213 w 213"/>
                  <a:gd name="T5" fmla="*/ 334 h 342"/>
                  <a:gd name="T6" fmla="*/ 0 w 213"/>
                  <a:gd name="T7" fmla="*/ 342 h 342"/>
                  <a:gd name="T8" fmla="*/ 0 w 213"/>
                  <a:gd name="T9" fmla="*/ 7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342">
                    <a:moveTo>
                      <a:pt x="0" y="7"/>
                    </a:moveTo>
                    <a:lnTo>
                      <a:pt x="192" y="0"/>
                    </a:lnTo>
                    <a:lnTo>
                      <a:pt x="213" y="334"/>
                    </a:lnTo>
                    <a:lnTo>
                      <a:pt x="0" y="342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372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A3670603-DBA6-49F9-A2B7-F305045C7E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33962" y="1663700"/>
              <a:ext cx="2125662" cy="2197101"/>
              <a:chOff x="5033963" y="1663700"/>
              <a:chExt cx="2125663" cy="2197100"/>
            </a:xfrm>
          </p:grpSpPr>
          <p:sp>
            <p:nvSpPr>
              <p:cNvPr id="242" name="9Slide.vn 38">
                <a:extLst>
                  <a:ext uri="{FF2B5EF4-FFF2-40B4-BE49-F238E27FC236}">
                    <a16:creationId xmlns:a16="http://schemas.microsoft.com/office/drawing/2014/main" id="{DF424599-73CD-4705-B671-00629F3AB3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95938" y="2066925"/>
                <a:ext cx="1057275" cy="133350"/>
              </a:xfrm>
              <a:custGeom>
                <a:avLst/>
                <a:gdLst>
                  <a:gd name="T0" fmla="*/ 0 w 666"/>
                  <a:gd name="T1" fmla="*/ 84 h 84"/>
                  <a:gd name="T2" fmla="*/ 22 w 666"/>
                  <a:gd name="T3" fmla="*/ 0 h 84"/>
                  <a:gd name="T4" fmla="*/ 641 w 666"/>
                  <a:gd name="T5" fmla="*/ 2 h 84"/>
                  <a:gd name="T6" fmla="*/ 666 w 666"/>
                  <a:gd name="T7" fmla="*/ 84 h 84"/>
                  <a:gd name="T8" fmla="*/ 0 w 66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84">
                    <a:moveTo>
                      <a:pt x="0" y="84"/>
                    </a:moveTo>
                    <a:lnTo>
                      <a:pt x="22" y="0"/>
                    </a:lnTo>
                    <a:lnTo>
                      <a:pt x="641" y="2"/>
                    </a:lnTo>
                    <a:lnTo>
                      <a:pt x="666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9Slide.vn 39">
                <a:extLst>
                  <a:ext uri="{FF2B5EF4-FFF2-40B4-BE49-F238E27FC236}">
                    <a16:creationId xmlns:a16="http://schemas.microsoft.com/office/drawing/2014/main" id="{8CD441E4-46DB-4648-AD26-27A0086EE9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38838" y="3228975"/>
                <a:ext cx="303213" cy="584200"/>
              </a:xfrm>
              <a:custGeom>
                <a:avLst/>
                <a:gdLst>
                  <a:gd name="T0" fmla="*/ 0 w 191"/>
                  <a:gd name="T1" fmla="*/ 0 h 368"/>
                  <a:gd name="T2" fmla="*/ 11 w 191"/>
                  <a:gd name="T3" fmla="*/ 368 h 368"/>
                  <a:gd name="T4" fmla="*/ 191 w 191"/>
                  <a:gd name="T5" fmla="*/ 363 h 368"/>
                  <a:gd name="T6" fmla="*/ 191 w 191"/>
                  <a:gd name="T7" fmla="*/ 0 h 368"/>
                  <a:gd name="T8" fmla="*/ 0 w 191"/>
                  <a:gd name="T9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368">
                    <a:moveTo>
                      <a:pt x="0" y="0"/>
                    </a:moveTo>
                    <a:lnTo>
                      <a:pt x="11" y="368"/>
                    </a:lnTo>
                    <a:lnTo>
                      <a:pt x="191" y="363"/>
                    </a:lnTo>
                    <a:lnTo>
                      <a:pt x="1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9Slide.vn 40">
                <a:extLst>
                  <a:ext uri="{FF2B5EF4-FFF2-40B4-BE49-F238E27FC236}">
                    <a16:creationId xmlns:a16="http://schemas.microsoft.com/office/drawing/2014/main" id="{DC9D3E26-4AAF-47ED-B5D6-9A91497EA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033963" y="1663700"/>
                <a:ext cx="2125663" cy="1608138"/>
              </a:xfrm>
              <a:custGeom>
                <a:avLst/>
                <a:gdLst>
                  <a:gd name="T0" fmla="*/ 4 w 1339"/>
                  <a:gd name="T1" fmla="*/ 0 h 1013"/>
                  <a:gd name="T2" fmla="*/ 1339 w 1339"/>
                  <a:gd name="T3" fmla="*/ 0 h 1013"/>
                  <a:gd name="T4" fmla="*/ 1339 w 1339"/>
                  <a:gd name="T5" fmla="*/ 1013 h 1013"/>
                  <a:gd name="T6" fmla="*/ 0 w 1339"/>
                  <a:gd name="T7" fmla="*/ 986 h 1013"/>
                  <a:gd name="T8" fmla="*/ 4 w 1339"/>
                  <a:gd name="T9" fmla="*/ 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9" h="1013">
                    <a:moveTo>
                      <a:pt x="4" y="0"/>
                    </a:moveTo>
                    <a:lnTo>
                      <a:pt x="1339" y="0"/>
                    </a:lnTo>
                    <a:lnTo>
                      <a:pt x="1339" y="1013"/>
                    </a:lnTo>
                    <a:lnTo>
                      <a:pt x="0" y="98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9Slide.vn 41">
                <a:extLst>
                  <a:ext uri="{FF2B5EF4-FFF2-40B4-BE49-F238E27FC236}">
                    <a16:creationId xmlns:a16="http://schemas.microsoft.com/office/drawing/2014/main" id="{3FCC6631-7BB0-4FA8-892C-5F781C0C75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084763" y="1712913"/>
                <a:ext cx="2014538" cy="1465263"/>
              </a:xfrm>
              <a:custGeom>
                <a:avLst/>
                <a:gdLst>
                  <a:gd name="T0" fmla="*/ 18 w 1269"/>
                  <a:gd name="T1" fmla="*/ 0 h 923"/>
                  <a:gd name="T2" fmla="*/ 1269 w 1269"/>
                  <a:gd name="T3" fmla="*/ 13 h 923"/>
                  <a:gd name="T4" fmla="*/ 1269 w 1269"/>
                  <a:gd name="T5" fmla="*/ 923 h 923"/>
                  <a:gd name="T6" fmla="*/ 0 w 1269"/>
                  <a:gd name="T7" fmla="*/ 912 h 923"/>
                  <a:gd name="T8" fmla="*/ 18 w 1269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9" h="923">
                    <a:moveTo>
                      <a:pt x="18" y="0"/>
                    </a:moveTo>
                    <a:lnTo>
                      <a:pt x="1269" y="13"/>
                    </a:lnTo>
                    <a:lnTo>
                      <a:pt x="1269" y="923"/>
                    </a:lnTo>
                    <a:lnTo>
                      <a:pt x="0" y="91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9Slide.vn 42">
                <a:extLst>
                  <a:ext uri="{FF2B5EF4-FFF2-40B4-BE49-F238E27FC236}">
                    <a16:creationId xmlns:a16="http://schemas.microsoft.com/office/drawing/2014/main" id="{18280A47-65AC-4CE6-AE15-F34A7CB108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97525" y="3727450"/>
                <a:ext cx="1057275" cy="133350"/>
              </a:xfrm>
              <a:custGeom>
                <a:avLst/>
                <a:gdLst>
                  <a:gd name="T0" fmla="*/ 0 w 666"/>
                  <a:gd name="T1" fmla="*/ 84 h 84"/>
                  <a:gd name="T2" fmla="*/ 22 w 666"/>
                  <a:gd name="T3" fmla="*/ 0 h 84"/>
                  <a:gd name="T4" fmla="*/ 641 w 666"/>
                  <a:gd name="T5" fmla="*/ 4 h 84"/>
                  <a:gd name="T6" fmla="*/ 666 w 666"/>
                  <a:gd name="T7" fmla="*/ 84 h 84"/>
                  <a:gd name="T8" fmla="*/ 0 w 66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84">
                    <a:moveTo>
                      <a:pt x="0" y="84"/>
                    </a:moveTo>
                    <a:lnTo>
                      <a:pt x="22" y="0"/>
                    </a:lnTo>
                    <a:lnTo>
                      <a:pt x="641" y="4"/>
                    </a:lnTo>
                    <a:lnTo>
                      <a:pt x="666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9Slide.vn 43">
                <a:extLst>
                  <a:ext uri="{FF2B5EF4-FFF2-40B4-BE49-F238E27FC236}">
                    <a16:creationId xmlns:a16="http://schemas.microsoft.com/office/drawing/2014/main" id="{57A9C270-572F-4DF0-B7AD-80C2E96F88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59375" y="1824038"/>
                <a:ext cx="681038" cy="1176338"/>
              </a:xfrm>
              <a:custGeom>
                <a:avLst/>
                <a:gdLst>
                  <a:gd name="T0" fmla="*/ 21 w 429"/>
                  <a:gd name="T1" fmla="*/ 0 h 741"/>
                  <a:gd name="T2" fmla="*/ 429 w 429"/>
                  <a:gd name="T3" fmla="*/ 0 h 741"/>
                  <a:gd name="T4" fmla="*/ 408 w 429"/>
                  <a:gd name="T5" fmla="*/ 741 h 741"/>
                  <a:gd name="T6" fmla="*/ 0 w 429"/>
                  <a:gd name="T7" fmla="*/ 741 h 741"/>
                  <a:gd name="T8" fmla="*/ 21 w 429"/>
                  <a:gd name="T9" fmla="*/ 0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9" h="741">
                    <a:moveTo>
                      <a:pt x="21" y="0"/>
                    </a:moveTo>
                    <a:lnTo>
                      <a:pt x="429" y="0"/>
                    </a:lnTo>
                    <a:lnTo>
                      <a:pt x="408" y="741"/>
                    </a:lnTo>
                    <a:lnTo>
                      <a:pt x="0" y="74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9Slide.vn 44">
                <a:extLst>
                  <a:ext uri="{FF2B5EF4-FFF2-40B4-BE49-F238E27FC236}">
                    <a16:creationId xmlns:a16="http://schemas.microsoft.com/office/drawing/2014/main" id="{34119450-73F1-446F-873E-01BC79AA98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03988" y="1824038"/>
                <a:ext cx="471488" cy="674688"/>
              </a:xfrm>
              <a:custGeom>
                <a:avLst/>
                <a:gdLst>
                  <a:gd name="T0" fmla="*/ 12 w 297"/>
                  <a:gd name="T1" fmla="*/ 0 h 425"/>
                  <a:gd name="T2" fmla="*/ 297 w 297"/>
                  <a:gd name="T3" fmla="*/ 0 h 425"/>
                  <a:gd name="T4" fmla="*/ 297 w 297"/>
                  <a:gd name="T5" fmla="*/ 423 h 425"/>
                  <a:gd name="T6" fmla="*/ 0 w 297"/>
                  <a:gd name="T7" fmla="*/ 425 h 425"/>
                  <a:gd name="T8" fmla="*/ 12 w 297"/>
                  <a:gd name="T9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25">
                    <a:moveTo>
                      <a:pt x="12" y="0"/>
                    </a:moveTo>
                    <a:lnTo>
                      <a:pt x="297" y="0"/>
                    </a:lnTo>
                    <a:lnTo>
                      <a:pt x="297" y="423"/>
                    </a:lnTo>
                    <a:lnTo>
                      <a:pt x="0" y="42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9Slide.vn 45">
                <a:extLst>
                  <a:ext uri="{FF2B5EF4-FFF2-40B4-BE49-F238E27FC236}">
                    <a16:creationId xmlns:a16="http://schemas.microsoft.com/office/drawing/2014/main" id="{5E764152-3C9D-4344-B0CA-6E4C677A05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18200" y="1836738"/>
                <a:ext cx="517525" cy="1017588"/>
              </a:xfrm>
              <a:custGeom>
                <a:avLst/>
                <a:gdLst>
                  <a:gd name="T0" fmla="*/ 13 w 326"/>
                  <a:gd name="T1" fmla="*/ 0 h 641"/>
                  <a:gd name="T2" fmla="*/ 326 w 326"/>
                  <a:gd name="T3" fmla="*/ 0 h 641"/>
                  <a:gd name="T4" fmla="*/ 326 w 326"/>
                  <a:gd name="T5" fmla="*/ 636 h 641"/>
                  <a:gd name="T6" fmla="*/ 0 w 326"/>
                  <a:gd name="T7" fmla="*/ 641 h 641"/>
                  <a:gd name="T8" fmla="*/ 13 w 326"/>
                  <a:gd name="T9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6" h="641">
                    <a:moveTo>
                      <a:pt x="13" y="0"/>
                    </a:moveTo>
                    <a:lnTo>
                      <a:pt x="326" y="0"/>
                    </a:lnTo>
                    <a:lnTo>
                      <a:pt x="326" y="636"/>
                    </a:lnTo>
                    <a:lnTo>
                      <a:pt x="0" y="64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9Slide.vn 46">
                <a:extLst>
                  <a:ext uri="{FF2B5EF4-FFF2-40B4-BE49-F238E27FC236}">
                    <a16:creationId xmlns:a16="http://schemas.microsoft.com/office/drawing/2014/main" id="{AA37415E-7EE6-4A00-A8AB-05B66009FD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10338" y="2693988"/>
                <a:ext cx="465138" cy="331788"/>
              </a:xfrm>
              <a:custGeom>
                <a:avLst/>
                <a:gdLst>
                  <a:gd name="T0" fmla="*/ 19 w 293"/>
                  <a:gd name="T1" fmla="*/ 0 h 209"/>
                  <a:gd name="T2" fmla="*/ 293 w 293"/>
                  <a:gd name="T3" fmla="*/ 14 h 209"/>
                  <a:gd name="T4" fmla="*/ 293 w 293"/>
                  <a:gd name="T5" fmla="*/ 209 h 209"/>
                  <a:gd name="T6" fmla="*/ 0 w 293"/>
                  <a:gd name="T7" fmla="*/ 209 h 209"/>
                  <a:gd name="T8" fmla="*/ 19 w 293"/>
                  <a:gd name="T9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209">
                    <a:moveTo>
                      <a:pt x="19" y="0"/>
                    </a:moveTo>
                    <a:lnTo>
                      <a:pt x="293" y="14"/>
                    </a:lnTo>
                    <a:lnTo>
                      <a:pt x="293" y="209"/>
                    </a:lnTo>
                    <a:lnTo>
                      <a:pt x="0" y="20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9Slide.vn 47">
                <a:extLst>
                  <a:ext uri="{FF2B5EF4-FFF2-40B4-BE49-F238E27FC236}">
                    <a16:creationId xmlns:a16="http://schemas.microsoft.com/office/drawing/2014/main" id="{A897679F-573E-474D-B287-B91C40D4FB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75425" y="2816225"/>
                <a:ext cx="338138" cy="38100"/>
              </a:xfrm>
              <a:custGeom>
                <a:avLst/>
                <a:gdLst>
                  <a:gd name="T0" fmla="*/ 0 w 213"/>
                  <a:gd name="T1" fmla="*/ 3 h 24"/>
                  <a:gd name="T2" fmla="*/ 213 w 213"/>
                  <a:gd name="T3" fmla="*/ 0 h 24"/>
                  <a:gd name="T4" fmla="*/ 213 w 213"/>
                  <a:gd name="T5" fmla="*/ 20 h 24"/>
                  <a:gd name="T6" fmla="*/ 0 w 213"/>
                  <a:gd name="T7" fmla="*/ 24 h 24"/>
                  <a:gd name="T8" fmla="*/ 0 w 213"/>
                  <a:gd name="T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24">
                    <a:moveTo>
                      <a:pt x="0" y="3"/>
                    </a:moveTo>
                    <a:lnTo>
                      <a:pt x="213" y="0"/>
                    </a:lnTo>
                    <a:lnTo>
                      <a:pt x="213" y="20"/>
                    </a:lnTo>
                    <a:lnTo>
                      <a:pt x="0" y="2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9Slide.vn 48">
                <a:extLst>
                  <a:ext uri="{FF2B5EF4-FFF2-40B4-BE49-F238E27FC236}">
                    <a16:creationId xmlns:a16="http://schemas.microsoft.com/office/drawing/2014/main" id="{D66D0BA8-C8E9-42E4-98BC-839EFAE654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81775" y="2873375"/>
                <a:ext cx="336550" cy="38100"/>
              </a:xfrm>
              <a:custGeom>
                <a:avLst/>
                <a:gdLst>
                  <a:gd name="T0" fmla="*/ 0 w 212"/>
                  <a:gd name="T1" fmla="*/ 2 h 24"/>
                  <a:gd name="T2" fmla="*/ 212 w 212"/>
                  <a:gd name="T3" fmla="*/ 0 h 24"/>
                  <a:gd name="T4" fmla="*/ 212 w 212"/>
                  <a:gd name="T5" fmla="*/ 20 h 24"/>
                  <a:gd name="T6" fmla="*/ 0 w 212"/>
                  <a:gd name="T7" fmla="*/ 24 h 24"/>
                  <a:gd name="T8" fmla="*/ 0 w 212"/>
                  <a:gd name="T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24">
                    <a:moveTo>
                      <a:pt x="0" y="2"/>
                    </a:moveTo>
                    <a:lnTo>
                      <a:pt x="212" y="0"/>
                    </a:lnTo>
                    <a:lnTo>
                      <a:pt x="212" y="20"/>
                    </a:lnTo>
                    <a:lnTo>
                      <a:pt x="0" y="2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9Slide.vn 49">
                <a:extLst>
                  <a:ext uri="{FF2B5EF4-FFF2-40B4-BE49-F238E27FC236}">
                    <a16:creationId xmlns:a16="http://schemas.microsoft.com/office/drawing/2014/main" id="{407F3270-4671-46A2-8D87-63EC129430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81775" y="2944813"/>
                <a:ext cx="336550" cy="36513"/>
              </a:xfrm>
              <a:custGeom>
                <a:avLst/>
                <a:gdLst>
                  <a:gd name="T0" fmla="*/ 0 w 212"/>
                  <a:gd name="T1" fmla="*/ 2 h 23"/>
                  <a:gd name="T2" fmla="*/ 212 w 212"/>
                  <a:gd name="T3" fmla="*/ 0 h 23"/>
                  <a:gd name="T4" fmla="*/ 212 w 212"/>
                  <a:gd name="T5" fmla="*/ 19 h 23"/>
                  <a:gd name="T6" fmla="*/ 0 w 212"/>
                  <a:gd name="T7" fmla="*/ 23 h 23"/>
                  <a:gd name="T8" fmla="*/ 0 w 212"/>
                  <a:gd name="T9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23">
                    <a:moveTo>
                      <a:pt x="0" y="2"/>
                    </a:moveTo>
                    <a:lnTo>
                      <a:pt x="212" y="0"/>
                    </a:lnTo>
                    <a:lnTo>
                      <a:pt x="212" y="19"/>
                    </a:lnTo>
                    <a:lnTo>
                      <a:pt x="0" y="2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9Slide.vn 50">
                <a:extLst>
                  <a:ext uri="{FF2B5EF4-FFF2-40B4-BE49-F238E27FC236}">
                    <a16:creationId xmlns:a16="http://schemas.microsoft.com/office/drawing/2014/main" id="{04E137E7-46B8-4D4B-B519-5AB7046FED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18113" y="2446338"/>
                <a:ext cx="568325" cy="381000"/>
              </a:xfrm>
              <a:custGeom>
                <a:avLst/>
                <a:gdLst>
                  <a:gd name="T0" fmla="*/ 0 w 358"/>
                  <a:gd name="T1" fmla="*/ 240 h 240"/>
                  <a:gd name="T2" fmla="*/ 61 w 358"/>
                  <a:gd name="T3" fmla="*/ 103 h 240"/>
                  <a:gd name="T4" fmla="*/ 108 w 358"/>
                  <a:gd name="T5" fmla="*/ 192 h 240"/>
                  <a:gd name="T6" fmla="*/ 145 w 358"/>
                  <a:gd name="T7" fmla="*/ 73 h 240"/>
                  <a:gd name="T8" fmla="*/ 177 w 358"/>
                  <a:gd name="T9" fmla="*/ 117 h 240"/>
                  <a:gd name="T10" fmla="*/ 214 w 358"/>
                  <a:gd name="T11" fmla="*/ 73 h 240"/>
                  <a:gd name="T12" fmla="*/ 236 w 358"/>
                  <a:gd name="T13" fmla="*/ 94 h 240"/>
                  <a:gd name="T14" fmla="*/ 300 w 358"/>
                  <a:gd name="T15" fmla="*/ 0 h 240"/>
                  <a:gd name="T16" fmla="*/ 358 w 358"/>
                  <a:gd name="T17" fmla="*/ 240 h 240"/>
                  <a:gd name="T18" fmla="*/ 0 w 358"/>
                  <a:gd name="T19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40">
                    <a:moveTo>
                      <a:pt x="0" y="240"/>
                    </a:moveTo>
                    <a:lnTo>
                      <a:pt x="61" y="103"/>
                    </a:lnTo>
                    <a:lnTo>
                      <a:pt x="108" y="192"/>
                    </a:lnTo>
                    <a:lnTo>
                      <a:pt x="145" y="73"/>
                    </a:lnTo>
                    <a:lnTo>
                      <a:pt x="177" y="117"/>
                    </a:lnTo>
                    <a:lnTo>
                      <a:pt x="214" y="73"/>
                    </a:lnTo>
                    <a:lnTo>
                      <a:pt x="236" y="94"/>
                    </a:lnTo>
                    <a:lnTo>
                      <a:pt x="300" y="0"/>
                    </a:lnTo>
                    <a:lnTo>
                      <a:pt x="358" y="240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F29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0985C7C-ABA2-4BA2-B8CA-461C453AD1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9612" y="3763964"/>
              <a:ext cx="5837236" cy="2878137"/>
              <a:chOff x="3249613" y="3763963"/>
              <a:chExt cx="5837237" cy="2878137"/>
            </a:xfrm>
          </p:grpSpPr>
          <p:sp>
            <p:nvSpPr>
              <p:cNvPr id="238" name="9Slide.vn 51">
                <a:extLst>
                  <a:ext uri="{FF2B5EF4-FFF2-40B4-BE49-F238E27FC236}">
                    <a16:creationId xmlns:a16="http://schemas.microsoft.com/office/drawing/2014/main" id="{E01C3A8F-3708-4269-865A-F8EC3B56C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7813" y="3763963"/>
                <a:ext cx="1057275" cy="127000"/>
              </a:xfrm>
              <a:custGeom>
                <a:avLst/>
                <a:gdLst>
                  <a:gd name="T0" fmla="*/ 0 w 666"/>
                  <a:gd name="T1" fmla="*/ 57 h 80"/>
                  <a:gd name="T2" fmla="*/ 16 w 666"/>
                  <a:gd name="T3" fmla="*/ 21 h 80"/>
                  <a:gd name="T4" fmla="*/ 300 w 666"/>
                  <a:gd name="T5" fmla="*/ 0 h 80"/>
                  <a:gd name="T6" fmla="*/ 666 w 666"/>
                  <a:gd name="T7" fmla="*/ 80 h 80"/>
                  <a:gd name="T8" fmla="*/ 0 w 666"/>
                  <a:gd name="T9" fmla="*/ 5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80">
                    <a:moveTo>
                      <a:pt x="0" y="57"/>
                    </a:moveTo>
                    <a:lnTo>
                      <a:pt x="16" y="21"/>
                    </a:lnTo>
                    <a:lnTo>
                      <a:pt x="300" y="0"/>
                    </a:lnTo>
                    <a:lnTo>
                      <a:pt x="666" y="8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9Slide.vn 52">
                <a:extLst>
                  <a:ext uri="{FF2B5EF4-FFF2-40B4-BE49-F238E27FC236}">
                    <a16:creationId xmlns:a16="http://schemas.microsoft.com/office/drawing/2014/main" id="{0B34408B-0BD3-4739-BD9E-308A1FD70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850" y="3854450"/>
                <a:ext cx="254000" cy="2779713"/>
              </a:xfrm>
              <a:custGeom>
                <a:avLst/>
                <a:gdLst>
                  <a:gd name="T0" fmla="*/ 75 w 160"/>
                  <a:gd name="T1" fmla="*/ 0 h 1751"/>
                  <a:gd name="T2" fmla="*/ 160 w 160"/>
                  <a:gd name="T3" fmla="*/ 1751 h 1751"/>
                  <a:gd name="T4" fmla="*/ 118 w 160"/>
                  <a:gd name="T5" fmla="*/ 1751 h 1751"/>
                  <a:gd name="T6" fmla="*/ 0 w 160"/>
                  <a:gd name="T7" fmla="*/ 45 h 1751"/>
                  <a:gd name="T8" fmla="*/ 75 w 160"/>
                  <a:gd name="T9" fmla="*/ 0 h 1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751">
                    <a:moveTo>
                      <a:pt x="75" y="0"/>
                    </a:moveTo>
                    <a:lnTo>
                      <a:pt x="160" y="1751"/>
                    </a:lnTo>
                    <a:lnTo>
                      <a:pt x="118" y="1751"/>
                    </a:lnTo>
                    <a:lnTo>
                      <a:pt x="0" y="45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9Slide.vn 53">
                <a:extLst>
                  <a:ext uri="{FF2B5EF4-FFF2-40B4-BE49-F238E27FC236}">
                    <a16:creationId xmlns:a16="http://schemas.microsoft.com/office/drawing/2014/main" id="{A9A0E9C7-0FE7-4F6B-A18E-CA7CEE46F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3863975"/>
                <a:ext cx="254000" cy="2778125"/>
              </a:xfrm>
              <a:custGeom>
                <a:avLst/>
                <a:gdLst>
                  <a:gd name="T0" fmla="*/ 86 w 160"/>
                  <a:gd name="T1" fmla="*/ 0 h 1750"/>
                  <a:gd name="T2" fmla="*/ 0 w 160"/>
                  <a:gd name="T3" fmla="*/ 1750 h 1750"/>
                  <a:gd name="T4" fmla="*/ 42 w 160"/>
                  <a:gd name="T5" fmla="*/ 1750 h 1750"/>
                  <a:gd name="T6" fmla="*/ 160 w 160"/>
                  <a:gd name="T7" fmla="*/ 23 h 1750"/>
                  <a:gd name="T8" fmla="*/ 86 w 160"/>
                  <a:gd name="T9" fmla="*/ 0 h 1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750">
                    <a:moveTo>
                      <a:pt x="86" y="0"/>
                    </a:moveTo>
                    <a:lnTo>
                      <a:pt x="0" y="1750"/>
                    </a:lnTo>
                    <a:lnTo>
                      <a:pt x="42" y="1750"/>
                    </a:lnTo>
                    <a:lnTo>
                      <a:pt x="160" y="2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9Slide.vn 54">
                <a:extLst>
                  <a:ext uri="{FF2B5EF4-FFF2-40B4-BE49-F238E27FC236}">
                    <a16:creationId xmlns:a16="http://schemas.microsoft.com/office/drawing/2014/main" id="{2C401ED0-896A-43F7-9C02-B9FE28714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200" y="3825875"/>
                <a:ext cx="5573713" cy="252413"/>
              </a:xfrm>
              <a:custGeom>
                <a:avLst/>
                <a:gdLst>
                  <a:gd name="T0" fmla="*/ 0 w 3511"/>
                  <a:gd name="T1" fmla="*/ 0 h 159"/>
                  <a:gd name="T2" fmla="*/ 3511 w 3511"/>
                  <a:gd name="T3" fmla="*/ 0 h 159"/>
                  <a:gd name="T4" fmla="*/ 3511 w 3511"/>
                  <a:gd name="T5" fmla="*/ 159 h 159"/>
                  <a:gd name="T6" fmla="*/ 0 w 3511"/>
                  <a:gd name="T7" fmla="*/ 126 h 159"/>
                  <a:gd name="T8" fmla="*/ 0 w 3511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11" h="159">
                    <a:moveTo>
                      <a:pt x="0" y="0"/>
                    </a:moveTo>
                    <a:lnTo>
                      <a:pt x="3511" y="0"/>
                    </a:lnTo>
                    <a:lnTo>
                      <a:pt x="3511" y="159"/>
                    </a:lnTo>
                    <a:lnTo>
                      <a:pt x="0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27FBB98-975B-4EEE-8208-1575C0933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3124" y="1663700"/>
              <a:ext cx="2125662" cy="2197101"/>
              <a:chOff x="7223125" y="1663700"/>
              <a:chExt cx="2125663" cy="2197100"/>
            </a:xfrm>
          </p:grpSpPr>
          <p:sp>
            <p:nvSpPr>
              <p:cNvPr id="228" name="9Slide.vn 55">
                <a:extLst>
                  <a:ext uri="{FF2B5EF4-FFF2-40B4-BE49-F238E27FC236}">
                    <a16:creationId xmlns:a16="http://schemas.microsoft.com/office/drawing/2014/main" id="{50642D0C-5753-48C5-8CA2-5372DB081A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28000" y="3228975"/>
                <a:ext cx="303213" cy="584200"/>
              </a:xfrm>
              <a:custGeom>
                <a:avLst/>
                <a:gdLst>
                  <a:gd name="T0" fmla="*/ 0 w 191"/>
                  <a:gd name="T1" fmla="*/ 0 h 368"/>
                  <a:gd name="T2" fmla="*/ 10 w 191"/>
                  <a:gd name="T3" fmla="*/ 368 h 368"/>
                  <a:gd name="T4" fmla="*/ 191 w 191"/>
                  <a:gd name="T5" fmla="*/ 363 h 368"/>
                  <a:gd name="T6" fmla="*/ 191 w 191"/>
                  <a:gd name="T7" fmla="*/ 0 h 368"/>
                  <a:gd name="T8" fmla="*/ 0 w 191"/>
                  <a:gd name="T9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368">
                    <a:moveTo>
                      <a:pt x="0" y="0"/>
                    </a:moveTo>
                    <a:lnTo>
                      <a:pt x="10" y="368"/>
                    </a:lnTo>
                    <a:lnTo>
                      <a:pt x="191" y="363"/>
                    </a:lnTo>
                    <a:lnTo>
                      <a:pt x="1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9Slide.vn 56">
                <a:extLst>
                  <a:ext uri="{FF2B5EF4-FFF2-40B4-BE49-F238E27FC236}">
                    <a16:creationId xmlns:a16="http://schemas.microsoft.com/office/drawing/2014/main" id="{F40FFFFF-F759-44AF-9AA1-82A83F3342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23125" y="1663700"/>
                <a:ext cx="2125663" cy="1608138"/>
              </a:xfrm>
              <a:custGeom>
                <a:avLst/>
                <a:gdLst>
                  <a:gd name="T0" fmla="*/ 4 w 1339"/>
                  <a:gd name="T1" fmla="*/ 0 h 1013"/>
                  <a:gd name="T2" fmla="*/ 1339 w 1339"/>
                  <a:gd name="T3" fmla="*/ 0 h 1013"/>
                  <a:gd name="T4" fmla="*/ 1339 w 1339"/>
                  <a:gd name="T5" fmla="*/ 1013 h 1013"/>
                  <a:gd name="T6" fmla="*/ 0 w 1339"/>
                  <a:gd name="T7" fmla="*/ 986 h 1013"/>
                  <a:gd name="T8" fmla="*/ 4 w 1339"/>
                  <a:gd name="T9" fmla="*/ 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9" h="1013">
                    <a:moveTo>
                      <a:pt x="4" y="0"/>
                    </a:moveTo>
                    <a:lnTo>
                      <a:pt x="1339" y="0"/>
                    </a:lnTo>
                    <a:lnTo>
                      <a:pt x="1339" y="1013"/>
                    </a:lnTo>
                    <a:lnTo>
                      <a:pt x="0" y="98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9Slide.vn 57">
                <a:extLst>
                  <a:ext uri="{FF2B5EF4-FFF2-40B4-BE49-F238E27FC236}">
                    <a16:creationId xmlns:a16="http://schemas.microsoft.com/office/drawing/2014/main" id="{92DE010E-89D6-4313-A05C-4CF98FE08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72338" y="1712913"/>
                <a:ext cx="2014538" cy="1465263"/>
              </a:xfrm>
              <a:custGeom>
                <a:avLst/>
                <a:gdLst>
                  <a:gd name="T0" fmla="*/ 19 w 1269"/>
                  <a:gd name="T1" fmla="*/ 0 h 923"/>
                  <a:gd name="T2" fmla="*/ 1269 w 1269"/>
                  <a:gd name="T3" fmla="*/ 13 h 923"/>
                  <a:gd name="T4" fmla="*/ 1269 w 1269"/>
                  <a:gd name="T5" fmla="*/ 923 h 923"/>
                  <a:gd name="T6" fmla="*/ 0 w 1269"/>
                  <a:gd name="T7" fmla="*/ 912 h 923"/>
                  <a:gd name="T8" fmla="*/ 19 w 1269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9" h="923">
                    <a:moveTo>
                      <a:pt x="19" y="0"/>
                    </a:moveTo>
                    <a:lnTo>
                      <a:pt x="1269" y="13"/>
                    </a:lnTo>
                    <a:lnTo>
                      <a:pt x="1269" y="923"/>
                    </a:lnTo>
                    <a:lnTo>
                      <a:pt x="0" y="91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9Slide.vn 58">
                <a:extLst>
                  <a:ext uri="{FF2B5EF4-FFF2-40B4-BE49-F238E27FC236}">
                    <a16:creationId xmlns:a16="http://schemas.microsoft.com/office/drawing/2014/main" id="{EDCE075F-0F65-4EAB-8304-F1FDFA1695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86688" y="3727450"/>
                <a:ext cx="1057275" cy="133350"/>
              </a:xfrm>
              <a:custGeom>
                <a:avLst/>
                <a:gdLst>
                  <a:gd name="T0" fmla="*/ 0 w 666"/>
                  <a:gd name="T1" fmla="*/ 84 h 84"/>
                  <a:gd name="T2" fmla="*/ 22 w 666"/>
                  <a:gd name="T3" fmla="*/ 0 h 84"/>
                  <a:gd name="T4" fmla="*/ 641 w 666"/>
                  <a:gd name="T5" fmla="*/ 4 h 84"/>
                  <a:gd name="T6" fmla="*/ 666 w 666"/>
                  <a:gd name="T7" fmla="*/ 84 h 84"/>
                  <a:gd name="T8" fmla="*/ 0 w 66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84">
                    <a:moveTo>
                      <a:pt x="0" y="84"/>
                    </a:moveTo>
                    <a:lnTo>
                      <a:pt x="22" y="0"/>
                    </a:lnTo>
                    <a:lnTo>
                      <a:pt x="641" y="4"/>
                    </a:lnTo>
                    <a:lnTo>
                      <a:pt x="666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9Slide.vn 59">
                <a:extLst>
                  <a:ext uri="{FF2B5EF4-FFF2-40B4-BE49-F238E27FC236}">
                    <a16:creationId xmlns:a16="http://schemas.microsoft.com/office/drawing/2014/main" id="{AB22B373-DCF1-4A6A-864D-0FA487D240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37450" y="1851025"/>
                <a:ext cx="728663" cy="496888"/>
              </a:xfrm>
              <a:custGeom>
                <a:avLst/>
                <a:gdLst>
                  <a:gd name="T0" fmla="*/ 0 w 459"/>
                  <a:gd name="T1" fmla="*/ 310 h 313"/>
                  <a:gd name="T2" fmla="*/ 0 w 459"/>
                  <a:gd name="T3" fmla="*/ 0 h 313"/>
                  <a:gd name="T4" fmla="*/ 459 w 459"/>
                  <a:gd name="T5" fmla="*/ 0 h 313"/>
                  <a:gd name="T6" fmla="*/ 459 w 459"/>
                  <a:gd name="T7" fmla="*/ 313 h 313"/>
                  <a:gd name="T8" fmla="*/ 0 w 459"/>
                  <a:gd name="T9" fmla="*/ 31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313">
                    <a:moveTo>
                      <a:pt x="0" y="310"/>
                    </a:moveTo>
                    <a:lnTo>
                      <a:pt x="0" y="0"/>
                    </a:lnTo>
                    <a:lnTo>
                      <a:pt x="459" y="0"/>
                    </a:lnTo>
                    <a:lnTo>
                      <a:pt x="459" y="313"/>
                    </a:lnTo>
                    <a:lnTo>
                      <a:pt x="0" y="31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9Slide.vn 60">
                <a:extLst>
                  <a:ext uri="{FF2B5EF4-FFF2-40B4-BE49-F238E27FC236}">
                    <a16:creationId xmlns:a16="http://schemas.microsoft.com/office/drawing/2014/main" id="{A067B630-8472-4F2C-BFEE-6E53C40C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64538" y="1851025"/>
                <a:ext cx="728663" cy="496888"/>
              </a:xfrm>
              <a:custGeom>
                <a:avLst/>
                <a:gdLst>
                  <a:gd name="T0" fmla="*/ 0 w 459"/>
                  <a:gd name="T1" fmla="*/ 310 h 313"/>
                  <a:gd name="T2" fmla="*/ 0 w 459"/>
                  <a:gd name="T3" fmla="*/ 0 h 313"/>
                  <a:gd name="T4" fmla="*/ 459 w 459"/>
                  <a:gd name="T5" fmla="*/ 0 h 313"/>
                  <a:gd name="T6" fmla="*/ 459 w 459"/>
                  <a:gd name="T7" fmla="*/ 313 h 313"/>
                  <a:gd name="T8" fmla="*/ 0 w 459"/>
                  <a:gd name="T9" fmla="*/ 31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313">
                    <a:moveTo>
                      <a:pt x="0" y="310"/>
                    </a:moveTo>
                    <a:lnTo>
                      <a:pt x="0" y="0"/>
                    </a:lnTo>
                    <a:lnTo>
                      <a:pt x="459" y="0"/>
                    </a:lnTo>
                    <a:lnTo>
                      <a:pt x="459" y="313"/>
                    </a:lnTo>
                    <a:lnTo>
                      <a:pt x="0" y="31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9Slide.vn 61">
                <a:extLst>
                  <a:ext uri="{FF2B5EF4-FFF2-40B4-BE49-F238E27FC236}">
                    <a16:creationId xmlns:a16="http://schemas.microsoft.com/office/drawing/2014/main" id="{297649B2-BAD0-4C43-BD3D-CA9144CE31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37450" y="2490788"/>
                <a:ext cx="728663" cy="496888"/>
              </a:xfrm>
              <a:custGeom>
                <a:avLst/>
                <a:gdLst>
                  <a:gd name="T0" fmla="*/ 0 w 459"/>
                  <a:gd name="T1" fmla="*/ 309 h 313"/>
                  <a:gd name="T2" fmla="*/ 0 w 459"/>
                  <a:gd name="T3" fmla="*/ 0 h 313"/>
                  <a:gd name="T4" fmla="*/ 459 w 459"/>
                  <a:gd name="T5" fmla="*/ 0 h 313"/>
                  <a:gd name="T6" fmla="*/ 459 w 459"/>
                  <a:gd name="T7" fmla="*/ 313 h 313"/>
                  <a:gd name="T8" fmla="*/ 0 w 459"/>
                  <a:gd name="T9" fmla="*/ 309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313">
                    <a:moveTo>
                      <a:pt x="0" y="309"/>
                    </a:moveTo>
                    <a:lnTo>
                      <a:pt x="0" y="0"/>
                    </a:lnTo>
                    <a:lnTo>
                      <a:pt x="459" y="0"/>
                    </a:lnTo>
                    <a:lnTo>
                      <a:pt x="459" y="313"/>
                    </a:lnTo>
                    <a:lnTo>
                      <a:pt x="0" y="309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9Slide.vn 62">
                <a:extLst>
                  <a:ext uri="{FF2B5EF4-FFF2-40B4-BE49-F238E27FC236}">
                    <a16:creationId xmlns:a16="http://schemas.microsoft.com/office/drawing/2014/main" id="{91704A26-FE0B-4853-A917-C02927E913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64538" y="2490788"/>
                <a:ext cx="728663" cy="496888"/>
              </a:xfrm>
              <a:custGeom>
                <a:avLst/>
                <a:gdLst>
                  <a:gd name="T0" fmla="*/ 0 w 459"/>
                  <a:gd name="T1" fmla="*/ 309 h 313"/>
                  <a:gd name="T2" fmla="*/ 0 w 459"/>
                  <a:gd name="T3" fmla="*/ 0 h 313"/>
                  <a:gd name="T4" fmla="*/ 459 w 459"/>
                  <a:gd name="T5" fmla="*/ 0 h 313"/>
                  <a:gd name="T6" fmla="*/ 459 w 459"/>
                  <a:gd name="T7" fmla="*/ 313 h 313"/>
                  <a:gd name="T8" fmla="*/ 0 w 459"/>
                  <a:gd name="T9" fmla="*/ 309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313">
                    <a:moveTo>
                      <a:pt x="0" y="309"/>
                    </a:moveTo>
                    <a:lnTo>
                      <a:pt x="0" y="0"/>
                    </a:lnTo>
                    <a:lnTo>
                      <a:pt x="459" y="0"/>
                    </a:lnTo>
                    <a:lnTo>
                      <a:pt x="459" y="313"/>
                    </a:lnTo>
                    <a:lnTo>
                      <a:pt x="0" y="309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9Slide.vn 63">
                <a:extLst>
                  <a:ext uri="{FF2B5EF4-FFF2-40B4-BE49-F238E27FC236}">
                    <a16:creationId xmlns:a16="http://schemas.microsoft.com/office/drawing/2014/main" id="{A4D19311-EEC7-4575-A451-DA90E998A1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93013" y="1908175"/>
                <a:ext cx="361950" cy="393700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9Slide.vn 64">
                <a:extLst>
                  <a:ext uri="{FF2B5EF4-FFF2-40B4-BE49-F238E27FC236}">
                    <a16:creationId xmlns:a16="http://schemas.microsoft.com/office/drawing/2014/main" id="{11DAFAC7-377C-4A5B-A148-D6592898B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489950" y="2543175"/>
                <a:ext cx="360363" cy="395288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25007FA7-0EAC-45E2-8305-6581F3A449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3212" y="1663700"/>
              <a:ext cx="2128838" cy="2197101"/>
              <a:chOff x="2843213" y="1663700"/>
              <a:chExt cx="2128838" cy="2197100"/>
            </a:xfrm>
          </p:grpSpPr>
          <p:sp>
            <p:nvSpPr>
              <p:cNvPr id="217" name="9Slide.vn 65">
                <a:extLst>
                  <a:ext uri="{FF2B5EF4-FFF2-40B4-BE49-F238E27FC236}">
                    <a16:creationId xmlns:a16="http://schemas.microsoft.com/office/drawing/2014/main" id="{4E97CA2F-0D28-4007-9A7E-A83E989D4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06775" y="2066925"/>
                <a:ext cx="1057275" cy="133350"/>
              </a:xfrm>
              <a:custGeom>
                <a:avLst/>
                <a:gdLst>
                  <a:gd name="T0" fmla="*/ 0 w 666"/>
                  <a:gd name="T1" fmla="*/ 84 h 84"/>
                  <a:gd name="T2" fmla="*/ 23 w 666"/>
                  <a:gd name="T3" fmla="*/ 0 h 84"/>
                  <a:gd name="T4" fmla="*/ 641 w 666"/>
                  <a:gd name="T5" fmla="*/ 2 h 84"/>
                  <a:gd name="T6" fmla="*/ 666 w 666"/>
                  <a:gd name="T7" fmla="*/ 84 h 84"/>
                  <a:gd name="T8" fmla="*/ 0 w 66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84">
                    <a:moveTo>
                      <a:pt x="0" y="84"/>
                    </a:moveTo>
                    <a:lnTo>
                      <a:pt x="23" y="0"/>
                    </a:lnTo>
                    <a:lnTo>
                      <a:pt x="641" y="2"/>
                    </a:lnTo>
                    <a:lnTo>
                      <a:pt x="666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9Slide.vn 66">
                <a:extLst>
                  <a:ext uri="{FF2B5EF4-FFF2-40B4-BE49-F238E27FC236}">
                    <a16:creationId xmlns:a16="http://schemas.microsoft.com/office/drawing/2014/main" id="{F6F96DDB-69BB-4D18-9BFD-E566A1FFBE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751263" y="3228975"/>
                <a:ext cx="303213" cy="584200"/>
              </a:xfrm>
              <a:custGeom>
                <a:avLst/>
                <a:gdLst>
                  <a:gd name="T0" fmla="*/ 0 w 191"/>
                  <a:gd name="T1" fmla="*/ 0 h 368"/>
                  <a:gd name="T2" fmla="*/ 10 w 191"/>
                  <a:gd name="T3" fmla="*/ 368 h 368"/>
                  <a:gd name="T4" fmla="*/ 191 w 191"/>
                  <a:gd name="T5" fmla="*/ 363 h 368"/>
                  <a:gd name="T6" fmla="*/ 191 w 191"/>
                  <a:gd name="T7" fmla="*/ 0 h 368"/>
                  <a:gd name="T8" fmla="*/ 0 w 191"/>
                  <a:gd name="T9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368">
                    <a:moveTo>
                      <a:pt x="0" y="0"/>
                    </a:moveTo>
                    <a:lnTo>
                      <a:pt x="10" y="368"/>
                    </a:lnTo>
                    <a:lnTo>
                      <a:pt x="191" y="363"/>
                    </a:lnTo>
                    <a:lnTo>
                      <a:pt x="1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9Slide.vn 67">
                <a:extLst>
                  <a:ext uri="{FF2B5EF4-FFF2-40B4-BE49-F238E27FC236}">
                    <a16:creationId xmlns:a16="http://schemas.microsoft.com/office/drawing/2014/main" id="{A1B0D9D8-C377-41A1-AB22-CEF480A744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43213" y="1663700"/>
                <a:ext cx="2128838" cy="1608138"/>
              </a:xfrm>
              <a:custGeom>
                <a:avLst/>
                <a:gdLst>
                  <a:gd name="T0" fmla="*/ 6 w 1341"/>
                  <a:gd name="T1" fmla="*/ 0 h 1013"/>
                  <a:gd name="T2" fmla="*/ 1341 w 1341"/>
                  <a:gd name="T3" fmla="*/ 0 h 1013"/>
                  <a:gd name="T4" fmla="*/ 1341 w 1341"/>
                  <a:gd name="T5" fmla="*/ 1013 h 1013"/>
                  <a:gd name="T6" fmla="*/ 0 w 1341"/>
                  <a:gd name="T7" fmla="*/ 986 h 1013"/>
                  <a:gd name="T8" fmla="*/ 6 w 1341"/>
                  <a:gd name="T9" fmla="*/ 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1" h="1013">
                    <a:moveTo>
                      <a:pt x="6" y="0"/>
                    </a:moveTo>
                    <a:lnTo>
                      <a:pt x="1341" y="0"/>
                    </a:lnTo>
                    <a:lnTo>
                      <a:pt x="1341" y="1013"/>
                    </a:lnTo>
                    <a:lnTo>
                      <a:pt x="0" y="98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9Slide.vn 68">
                <a:extLst>
                  <a:ext uri="{FF2B5EF4-FFF2-40B4-BE49-F238E27FC236}">
                    <a16:creationId xmlns:a16="http://schemas.microsoft.com/office/drawing/2014/main" id="{6A030D86-6635-4CAA-88BB-3AC18C089F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95600" y="1712913"/>
                <a:ext cx="2014538" cy="1465263"/>
              </a:xfrm>
              <a:custGeom>
                <a:avLst/>
                <a:gdLst>
                  <a:gd name="T0" fmla="*/ 19 w 1269"/>
                  <a:gd name="T1" fmla="*/ 0 h 923"/>
                  <a:gd name="T2" fmla="*/ 1269 w 1269"/>
                  <a:gd name="T3" fmla="*/ 13 h 923"/>
                  <a:gd name="T4" fmla="*/ 1269 w 1269"/>
                  <a:gd name="T5" fmla="*/ 923 h 923"/>
                  <a:gd name="T6" fmla="*/ 0 w 1269"/>
                  <a:gd name="T7" fmla="*/ 912 h 923"/>
                  <a:gd name="T8" fmla="*/ 19 w 1269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9" h="923">
                    <a:moveTo>
                      <a:pt x="19" y="0"/>
                    </a:moveTo>
                    <a:lnTo>
                      <a:pt x="1269" y="13"/>
                    </a:lnTo>
                    <a:lnTo>
                      <a:pt x="1269" y="923"/>
                    </a:lnTo>
                    <a:lnTo>
                      <a:pt x="0" y="91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9Slide.vn 69">
                <a:extLst>
                  <a:ext uri="{FF2B5EF4-FFF2-40B4-BE49-F238E27FC236}">
                    <a16:creationId xmlns:a16="http://schemas.microsoft.com/office/drawing/2014/main" id="{0421351D-D1DF-454A-95B9-5B959190E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09950" y="3727450"/>
                <a:ext cx="1057275" cy="133350"/>
              </a:xfrm>
              <a:custGeom>
                <a:avLst/>
                <a:gdLst>
                  <a:gd name="T0" fmla="*/ 0 w 666"/>
                  <a:gd name="T1" fmla="*/ 84 h 84"/>
                  <a:gd name="T2" fmla="*/ 22 w 666"/>
                  <a:gd name="T3" fmla="*/ 0 h 84"/>
                  <a:gd name="T4" fmla="*/ 641 w 666"/>
                  <a:gd name="T5" fmla="*/ 4 h 84"/>
                  <a:gd name="T6" fmla="*/ 666 w 666"/>
                  <a:gd name="T7" fmla="*/ 84 h 84"/>
                  <a:gd name="T8" fmla="*/ 0 w 66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84">
                    <a:moveTo>
                      <a:pt x="0" y="84"/>
                    </a:moveTo>
                    <a:lnTo>
                      <a:pt x="22" y="0"/>
                    </a:lnTo>
                    <a:lnTo>
                      <a:pt x="641" y="4"/>
                    </a:lnTo>
                    <a:lnTo>
                      <a:pt x="666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9Slide.vn 70">
                <a:extLst>
                  <a:ext uri="{FF2B5EF4-FFF2-40B4-BE49-F238E27FC236}">
                    <a16:creationId xmlns:a16="http://schemas.microsoft.com/office/drawing/2014/main" id="{D09ECB33-CD59-464F-A338-3FCF6D8750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73400" y="1857375"/>
                <a:ext cx="1725613" cy="1176338"/>
              </a:xfrm>
              <a:custGeom>
                <a:avLst/>
                <a:gdLst>
                  <a:gd name="T0" fmla="*/ 0 w 1087"/>
                  <a:gd name="T1" fmla="*/ 732 h 741"/>
                  <a:gd name="T2" fmla="*/ 0 w 1087"/>
                  <a:gd name="T3" fmla="*/ 0 h 741"/>
                  <a:gd name="T4" fmla="*/ 1087 w 1087"/>
                  <a:gd name="T5" fmla="*/ 0 h 741"/>
                  <a:gd name="T6" fmla="*/ 1087 w 1087"/>
                  <a:gd name="T7" fmla="*/ 741 h 741"/>
                  <a:gd name="T8" fmla="*/ 0 w 1087"/>
                  <a:gd name="T9" fmla="*/ 732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7" h="741">
                    <a:moveTo>
                      <a:pt x="0" y="732"/>
                    </a:moveTo>
                    <a:lnTo>
                      <a:pt x="0" y="0"/>
                    </a:lnTo>
                    <a:lnTo>
                      <a:pt x="1087" y="0"/>
                    </a:lnTo>
                    <a:lnTo>
                      <a:pt x="1087" y="741"/>
                    </a:lnTo>
                    <a:lnTo>
                      <a:pt x="0" y="73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9Slide.vn 71">
                <a:extLst>
                  <a:ext uri="{FF2B5EF4-FFF2-40B4-BE49-F238E27FC236}">
                    <a16:creationId xmlns:a16="http://schemas.microsoft.com/office/drawing/2014/main" id="{8F735946-16E6-4880-B000-3D04084AFF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00575" y="2403475"/>
                <a:ext cx="85725" cy="85725"/>
              </a:xfrm>
              <a:prstGeom prst="ellipse">
                <a:avLst/>
              </a:pr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9Slide.vn 72">
                <a:extLst>
                  <a:ext uri="{FF2B5EF4-FFF2-40B4-BE49-F238E27FC236}">
                    <a16:creationId xmlns:a16="http://schemas.microsoft.com/office/drawing/2014/main" id="{BA1A3E07-2651-4EC7-A56B-EA5A453E37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4050" y="2027238"/>
                <a:ext cx="614363" cy="382588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9Slide.vn 73">
                <a:extLst>
                  <a:ext uri="{FF2B5EF4-FFF2-40B4-BE49-F238E27FC236}">
                    <a16:creationId xmlns:a16="http://schemas.microsoft.com/office/drawing/2014/main" id="{3FC2CCE2-655A-4A03-8576-D60B115321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03663" y="2027238"/>
                <a:ext cx="274638" cy="382588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9Slide.vn 74">
                <a:extLst>
                  <a:ext uri="{FF2B5EF4-FFF2-40B4-BE49-F238E27FC236}">
                    <a16:creationId xmlns:a16="http://schemas.microsoft.com/office/drawing/2014/main" id="{6C86F2D1-4C29-4152-AD23-9CD865CD2D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57575" y="2562225"/>
                <a:ext cx="1143000" cy="382588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9Slide.vn 75">
                <a:extLst>
                  <a:ext uri="{FF2B5EF4-FFF2-40B4-BE49-F238E27FC236}">
                    <a16:creationId xmlns:a16="http://schemas.microsoft.com/office/drawing/2014/main" id="{8A3BFA23-79BB-4F2E-96A2-EE5C3C0673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43400" y="2070100"/>
                <a:ext cx="263525" cy="266700"/>
              </a:xfrm>
              <a:prstGeom prst="ellipse">
                <a:avLst/>
              </a:pr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02D58FB-B629-4ABC-A484-A564307F53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49799" y="1085850"/>
              <a:ext cx="2520951" cy="5600700"/>
              <a:chOff x="4749800" y="1085850"/>
              <a:chExt cx="2520951" cy="5600701"/>
            </a:xfrm>
          </p:grpSpPr>
          <p:sp>
            <p:nvSpPr>
              <p:cNvPr id="205" name="9Slide.vn 76">
                <a:extLst>
                  <a:ext uri="{FF2B5EF4-FFF2-40B4-BE49-F238E27FC236}">
                    <a16:creationId xmlns:a16="http://schemas.microsoft.com/office/drawing/2014/main" id="{BA45E5DE-FB66-417D-8841-0076CB75D6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73813" y="2473325"/>
                <a:ext cx="896938" cy="1390650"/>
              </a:xfrm>
              <a:custGeom>
                <a:avLst/>
                <a:gdLst>
                  <a:gd name="T0" fmla="*/ 154 w 428"/>
                  <a:gd name="T1" fmla="*/ 0 h 665"/>
                  <a:gd name="T2" fmla="*/ 379 w 428"/>
                  <a:gd name="T3" fmla="*/ 420 h 665"/>
                  <a:gd name="T4" fmla="*/ 247 w 428"/>
                  <a:gd name="T5" fmla="*/ 651 h 665"/>
                  <a:gd name="T6" fmla="*/ 0 w 428"/>
                  <a:gd name="T7" fmla="*/ 254 h 665"/>
                  <a:gd name="T8" fmla="*/ 154 w 428"/>
                  <a:gd name="T9" fmla="*/ 0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665">
                    <a:moveTo>
                      <a:pt x="154" y="0"/>
                    </a:moveTo>
                    <a:cubicBezTo>
                      <a:pt x="154" y="0"/>
                      <a:pt x="293" y="195"/>
                      <a:pt x="379" y="420"/>
                    </a:cubicBezTo>
                    <a:cubicBezTo>
                      <a:pt x="428" y="548"/>
                      <a:pt x="379" y="665"/>
                      <a:pt x="247" y="651"/>
                    </a:cubicBezTo>
                    <a:cubicBezTo>
                      <a:pt x="17" y="626"/>
                      <a:pt x="0" y="254"/>
                      <a:pt x="0" y="254"/>
                    </a:cubicBez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9Slide.vn 77">
                <a:extLst>
                  <a:ext uri="{FF2B5EF4-FFF2-40B4-BE49-F238E27FC236}">
                    <a16:creationId xmlns:a16="http://schemas.microsoft.com/office/drawing/2014/main" id="{C9B08774-DEC1-4D51-8882-06C39D8373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49800" y="2471738"/>
                <a:ext cx="895350" cy="1389063"/>
              </a:xfrm>
              <a:custGeom>
                <a:avLst/>
                <a:gdLst>
                  <a:gd name="T0" fmla="*/ 274 w 428"/>
                  <a:gd name="T1" fmla="*/ 0 h 665"/>
                  <a:gd name="T2" fmla="*/ 49 w 428"/>
                  <a:gd name="T3" fmla="*/ 420 h 665"/>
                  <a:gd name="T4" fmla="*/ 181 w 428"/>
                  <a:gd name="T5" fmla="*/ 651 h 665"/>
                  <a:gd name="T6" fmla="*/ 428 w 428"/>
                  <a:gd name="T7" fmla="*/ 254 h 665"/>
                  <a:gd name="T8" fmla="*/ 274 w 428"/>
                  <a:gd name="T9" fmla="*/ 0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665">
                    <a:moveTo>
                      <a:pt x="274" y="0"/>
                    </a:moveTo>
                    <a:cubicBezTo>
                      <a:pt x="274" y="0"/>
                      <a:pt x="135" y="195"/>
                      <a:pt x="49" y="420"/>
                    </a:cubicBezTo>
                    <a:cubicBezTo>
                      <a:pt x="0" y="549"/>
                      <a:pt x="49" y="665"/>
                      <a:pt x="181" y="651"/>
                    </a:cubicBezTo>
                    <a:cubicBezTo>
                      <a:pt x="411" y="626"/>
                      <a:pt x="428" y="254"/>
                      <a:pt x="428" y="254"/>
                    </a:cubicBez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9Slide.vn 78">
                <a:extLst>
                  <a:ext uri="{FF2B5EF4-FFF2-40B4-BE49-F238E27FC236}">
                    <a16:creationId xmlns:a16="http://schemas.microsoft.com/office/drawing/2014/main" id="{12D6B275-58F7-4FFE-AE6C-23A7FAAA8D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56350" y="1624013"/>
                <a:ext cx="115888" cy="277813"/>
              </a:xfrm>
              <a:custGeom>
                <a:avLst/>
                <a:gdLst>
                  <a:gd name="T0" fmla="*/ 15 w 56"/>
                  <a:gd name="T1" fmla="*/ 0 h 133"/>
                  <a:gd name="T2" fmla="*/ 42 w 56"/>
                  <a:gd name="T3" fmla="*/ 71 h 133"/>
                  <a:gd name="T4" fmla="*/ 0 w 56"/>
                  <a:gd name="T5" fmla="*/ 119 h 133"/>
                  <a:gd name="T6" fmla="*/ 15 w 56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33">
                    <a:moveTo>
                      <a:pt x="15" y="0"/>
                    </a:moveTo>
                    <a:cubicBezTo>
                      <a:pt x="15" y="0"/>
                      <a:pt x="56" y="8"/>
                      <a:pt x="42" y="71"/>
                    </a:cubicBezTo>
                    <a:cubicBezTo>
                      <a:pt x="29" y="133"/>
                      <a:pt x="0" y="119"/>
                      <a:pt x="0" y="119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CC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9Slide.vn 79">
                <a:extLst>
                  <a:ext uri="{FF2B5EF4-FFF2-40B4-BE49-F238E27FC236}">
                    <a16:creationId xmlns:a16="http://schemas.microsoft.com/office/drawing/2014/main" id="{19C9C491-7476-4886-964F-AFC5670790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81650" y="1627188"/>
                <a:ext cx="114300" cy="277813"/>
              </a:xfrm>
              <a:custGeom>
                <a:avLst/>
                <a:gdLst>
                  <a:gd name="T0" fmla="*/ 40 w 55"/>
                  <a:gd name="T1" fmla="*/ 0 h 133"/>
                  <a:gd name="T2" fmla="*/ 13 w 55"/>
                  <a:gd name="T3" fmla="*/ 70 h 133"/>
                  <a:gd name="T4" fmla="*/ 55 w 55"/>
                  <a:gd name="T5" fmla="*/ 119 h 133"/>
                  <a:gd name="T6" fmla="*/ 40 w 55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33">
                    <a:moveTo>
                      <a:pt x="40" y="0"/>
                    </a:moveTo>
                    <a:cubicBezTo>
                      <a:pt x="40" y="0"/>
                      <a:pt x="0" y="8"/>
                      <a:pt x="13" y="70"/>
                    </a:cubicBezTo>
                    <a:cubicBezTo>
                      <a:pt x="26" y="133"/>
                      <a:pt x="55" y="119"/>
                      <a:pt x="55" y="11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CC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9Slide.vn 80">
                <a:extLst>
                  <a:ext uri="{FF2B5EF4-FFF2-40B4-BE49-F238E27FC236}">
                    <a16:creationId xmlns:a16="http://schemas.microsoft.com/office/drawing/2014/main" id="{DE0429B5-D22A-48A5-8EDE-5A075B837D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838825" y="2200275"/>
                <a:ext cx="379413" cy="163513"/>
              </a:xfrm>
              <a:custGeom>
                <a:avLst/>
                <a:gdLst>
                  <a:gd name="T0" fmla="*/ 12 w 239"/>
                  <a:gd name="T1" fmla="*/ 92 h 103"/>
                  <a:gd name="T2" fmla="*/ 0 w 239"/>
                  <a:gd name="T3" fmla="*/ 0 h 103"/>
                  <a:gd name="T4" fmla="*/ 239 w 239"/>
                  <a:gd name="T5" fmla="*/ 20 h 103"/>
                  <a:gd name="T6" fmla="*/ 239 w 239"/>
                  <a:gd name="T7" fmla="*/ 103 h 103"/>
                  <a:gd name="T8" fmla="*/ 12 w 239"/>
                  <a:gd name="T9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03">
                    <a:moveTo>
                      <a:pt x="12" y="92"/>
                    </a:moveTo>
                    <a:lnTo>
                      <a:pt x="0" y="0"/>
                    </a:lnTo>
                    <a:lnTo>
                      <a:pt x="239" y="20"/>
                    </a:lnTo>
                    <a:lnTo>
                      <a:pt x="239" y="103"/>
                    </a:lnTo>
                    <a:lnTo>
                      <a:pt x="12" y="92"/>
                    </a:lnTo>
                    <a:close/>
                  </a:path>
                </a:pathLst>
              </a:custGeom>
              <a:solidFill>
                <a:srgbClr val="FFCC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9Slide.vn 81">
                <a:extLst>
                  <a:ext uri="{FF2B5EF4-FFF2-40B4-BE49-F238E27FC236}">
                    <a16:creationId xmlns:a16="http://schemas.microsoft.com/office/drawing/2014/main" id="{4E981F40-3140-4356-BB41-190F409801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065713" y="2247900"/>
                <a:ext cx="1798638" cy="2298700"/>
              </a:xfrm>
              <a:custGeom>
                <a:avLst/>
                <a:gdLst>
                  <a:gd name="T0" fmla="*/ 132 w 859"/>
                  <a:gd name="T1" fmla="*/ 93 h 1100"/>
                  <a:gd name="T2" fmla="*/ 778 w 859"/>
                  <a:gd name="T3" fmla="*/ 107 h 1100"/>
                  <a:gd name="T4" fmla="*/ 714 w 859"/>
                  <a:gd name="T5" fmla="*/ 1100 h 1100"/>
                  <a:gd name="T6" fmla="*/ 185 w 859"/>
                  <a:gd name="T7" fmla="*/ 1062 h 1100"/>
                  <a:gd name="T8" fmla="*/ 132 w 859"/>
                  <a:gd name="T9" fmla="*/ 93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9" h="1100">
                    <a:moveTo>
                      <a:pt x="132" y="93"/>
                    </a:moveTo>
                    <a:cubicBezTo>
                      <a:pt x="183" y="28"/>
                      <a:pt x="698" y="0"/>
                      <a:pt x="778" y="107"/>
                    </a:cubicBezTo>
                    <a:cubicBezTo>
                      <a:pt x="859" y="214"/>
                      <a:pt x="714" y="1100"/>
                      <a:pt x="714" y="1100"/>
                    </a:cubicBezTo>
                    <a:cubicBezTo>
                      <a:pt x="185" y="1062"/>
                      <a:pt x="185" y="1062"/>
                      <a:pt x="185" y="1062"/>
                    </a:cubicBezTo>
                    <a:cubicBezTo>
                      <a:pt x="185" y="1062"/>
                      <a:pt x="0" y="260"/>
                      <a:pt x="132" y="93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9Slide.vn 82">
                <a:extLst>
                  <a:ext uri="{FF2B5EF4-FFF2-40B4-BE49-F238E27FC236}">
                    <a16:creationId xmlns:a16="http://schemas.microsoft.com/office/drawing/2014/main" id="{FF16672A-CBD4-45A8-BAA2-10D3539178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89613" y="2262188"/>
                <a:ext cx="515938" cy="147638"/>
              </a:xfrm>
              <a:custGeom>
                <a:avLst/>
                <a:gdLst>
                  <a:gd name="T0" fmla="*/ 10 w 325"/>
                  <a:gd name="T1" fmla="*/ 64 h 93"/>
                  <a:gd name="T2" fmla="*/ 0 w 325"/>
                  <a:gd name="T3" fmla="*/ 0 h 93"/>
                  <a:gd name="T4" fmla="*/ 312 w 325"/>
                  <a:gd name="T5" fmla="*/ 0 h 93"/>
                  <a:gd name="T6" fmla="*/ 325 w 325"/>
                  <a:gd name="T7" fmla="*/ 93 h 93"/>
                  <a:gd name="T8" fmla="*/ 10 w 325"/>
                  <a:gd name="T9" fmla="*/ 6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5" h="93">
                    <a:moveTo>
                      <a:pt x="10" y="64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325" y="93"/>
                    </a:lnTo>
                    <a:lnTo>
                      <a:pt x="10" y="64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9Slide.vn 83">
                <a:extLst>
                  <a:ext uri="{FF2B5EF4-FFF2-40B4-BE49-F238E27FC236}">
                    <a16:creationId xmlns:a16="http://schemas.microsoft.com/office/drawing/2014/main" id="{823A06F3-DB67-405F-94B7-0F1B5BD41A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13363" y="4338638"/>
                <a:ext cx="1924050" cy="2154238"/>
              </a:xfrm>
              <a:custGeom>
                <a:avLst/>
                <a:gdLst>
                  <a:gd name="T0" fmla="*/ 656 w 919"/>
                  <a:gd name="T1" fmla="*/ 253 h 1031"/>
                  <a:gd name="T2" fmla="*/ 623 w 919"/>
                  <a:gd name="T3" fmla="*/ 1031 h 1031"/>
                  <a:gd name="T4" fmla="*/ 689 w 919"/>
                  <a:gd name="T5" fmla="*/ 1031 h 1031"/>
                  <a:gd name="T6" fmla="*/ 825 w 919"/>
                  <a:gd name="T7" fmla="*/ 98 h 1031"/>
                  <a:gd name="T8" fmla="*/ 250 w 919"/>
                  <a:gd name="T9" fmla="*/ 0 h 1031"/>
                  <a:gd name="T10" fmla="*/ 0 w 919"/>
                  <a:gd name="T11" fmla="*/ 288 h 1031"/>
                  <a:gd name="T12" fmla="*/ 656 w 919"/>
                  <a:gd name="T13" fmla="*/ 253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9" h="1031">
                    <a:moveTo>
                      <a:pt x="656" y="253"/>
                    </a:moveTo>
                    <a:cubicBezTo>
                      <a:pt x="623" y="1031"/>
                      <a:pt x="623" y="1031"/>
                      <a:pt x="623" y="1031"/>
                    </a:cubicBezTo>
                    <a:cubicBezTo>
                      <a:pt x="689" y="1031"/>
                      <a:pt x="689" y="1031"/>
                      <a:pt x="689" y="1031"/>
                    </a:cubicBezTo>
                    <a:cubicBezTo>
                      <a:pt x="689" y="1031"/>
                      <a:pt x="919" y="181"/>
                      <a:pt x="825" y="98"/>
                    </a:cubicBezTo>
                    <a:cubicBezTo>
                      <a:pt x="732" y="15"/>
                      <a:pt x="250" y="0"/>
                      <a:pt x="250" y="0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656" y="253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9Slide.vn 84">
                <a:extLst>
                  <a:ext uri="{FF2B5EF4-FFF2-40B4-BE49-F238E27FC236}">
                    <a16:creationId xmlns:a16="http://schemas.microsoft.com/office/drawing/2014/main" id="{9A0315FE-6977-4A2B-B447-5104564808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00825" y="6488113"/>
                <a:ext cx="603250" cy="179388"/>
              </a:xfrm>
              <a:custGeom>
                <a:avLst/>
                <a:gdLst>
                  <a:gd name="T0" fmla="*/ 8 w 288"/>
                  <a:gd name="T1" fmla="*/ 2 h 86"/>
                  <a:gd name="T2" fmla="*/ 0 w 288"/>
                  <a:gd name="T3" fmla="*/ 86 h 86"/>
                  <a:gd name="T4" fmla="*/ 288 w 288"/>
                  <a:gd name="T5" fmla="*/ 86 h 86"/>
                  <a:gd name="T6" fmla="*/ 221 w 288"/>
                  <a:gd name="T7" fmla="*/ 19 h 86"/>
                  <a:gd name="T8" fmla="*/ 74 w 288"/>
                  <a:gd name="T9" fmla="*/ 2 h 86"/>
                  <a:gd name="T10" fmla="*/ 8 w 288"/>
                  <a:gd name="T11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" h="86">
                    <a:moveTo>
                      <a:pt x="8" y="2"/>
                    </a:moveTo>
                    <a:cubicBezTo>
                      <a:pt x="0" y="86"/>
                      <a:pt x="0" y="86"/>
                      <a:pt x="0" y="86"/>
                    </a:cubicBezTo>
                    <a:cubicBezTo>
                      <a:pt x="288" y="86"/>
                      <a:pt x="288" y="86"/>
                      <a:pt x="288" y="86"/>
                    </a:cubicBezTo>
                    <a:cubicBezTo>
                      <a:pt x="288" y="86"/>
                      <a:pt x="271" y="38"/>
                      <a:pt x="221" y="19"/>
                    </a:cubicBezTo>
                    <a:cubicBezTo>
                      <a:pt x="172" y="0"/>
                      <a:pt x="74" y="2"/>
                      <a:pt x="74" y="2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9Slide.vn 85">
                <a:extLst>
                  <a:ext uri="{FF2B5EF4-FFF2-40B4-BE49-F238E27FC236}">
                    <a16:creationId xmlns:a16="http://schemas.microsoft.com/office/drawing/2014/main" id="{31DFC692-9511-43E5-8C0D-52896A0588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89500" y="4356100"/>
                <a:ext cx="1401763" cy="2154238"/>
              </a:xfrm>
              <a:custGeom>
                <a:avLst/>
                <a:gdLst>
                  <a:gd name="T0" fmla="*/ 262 w 669"/>
                  <a:gd name="T1" fmla="*/ 253 h 1031"/>
                  <a:gd name="T2" fmla="*/ 296 w 669"/>
                  <a:gd name="T3" fmla="*/ 1031 h 1031"/>
                  <a:gd name="T4" fmla="*/ 229 w 669"/>
                  <a:gd name="T5" fmla="*/ 1031 h 1031"/>
                  <a:gd name="T6" fmla="*/ 93 w 669"/>
                  <a:gd name="T7" fmla="*/ 98 h 1031"/>
                  <a:gd name="T8" fmla="*/ 669 w 669"/>
                  <a:gd name="T9" fmla="*/ 0 h 1031"/>
                  <a:gd name="T10" fmla="*/ 262 w 669"/>
                  <a:gd name="T11" fmla="*/ 253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9" h="1031">
                    <a:moveTo>
                      <a:pt x="262" y="253"/>
                    </a:moveTo>
                    <a:cubicBezTo>
                      <a:pt x="296" y="1031"/>
                      <a:pt x="296" y="1031"/>
                      <a:pt x="296" y="1031"/>
                    </a:cubicBezTo>
                    <a:cubicBezTo>
                      <a:pt x="229" y="1031"/>
                      <a:pt x="229" y="1031"/>
                      <a:pt x="229" y="1031"/>
                    </a:cubicBezTo>
                    <a:cubicBezTo>
                      <a:pt x="229" y="1031"/>
                      <a:pt x="0" y="181"/>
                      <a:pt x="93" y="98"/>
                    </a:cubicBezTo>
                    <a:cubicBezTo>
                      <a:pt x="187" y="15"/>
                      <a:pt x="669" y="0"/>
                      <a:pt x="669" y="0"/>
                    </a:cubicBezTo>
                    <a:lnTo>
                      <a:pt x="262" y="253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9Slide.vn 86">
                <a:extLst>
                  <a:ext uri="{FF2B5EF4-FFF2-40B4-BE49-F238E27FC236}">
                    <a16:creationId xmlns:a16="http://schemas.microsoft.com/office/drawing/2014/main" id="{8082AC25-0687-4EE2-9571-A9E2DE0080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22838" y="6507163"/>
                <a:ext cx="603250" cy="179388"/>
              </a:xfrm>
              <a:custGeom>
                <a:avLst/>
                <a:gdLst>
                  <a:gd name="T0" fmla="*/ 280 w 288"/>
                  <a:gd name="T1" fmla="*/ 2 h 86"/>
                  <a:gd name="T2" fmla="*/ 288 w 288"/>
                  <a:gd name="T3" fmla="*/ 86 h 86"/>
                  <a:gd name="T4" fmla="*/ 0 w 288"/>
                  <a:gd name="T5" fmla="*/ 86 h 86"/>
                  <a:gd name="T6" fmla="*/ 66 w 288"/>
                  <a:gd name="T7" fmla="*/ 19 h 86"/>
                  <a:gd name="T8" fmla="*/ 213 w 288"/>
                  <a:gd name="T9" fmla="*/ 2 h 86"/>
                  <a:gd name="T10" fmla="*/ 280 w 288"/>
                  <a:gd name="T11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" h="86">
                    <a:moveTo>
                      <a:pt x="280" y="2"/>
                    </a:moveTo>
                    <a:cubicBezTo>
                      <a:pt x="288" y="86"/>
                      <a:pt x="288" y="86"/>
                      <a:pt x="288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17" y="38"/>
                      <a:pt x="66" y="19"/>
                    </a:cubicBezTo>
                    <a:cubicBezTo>
                      <a:pt x="116" y="0"/>
                      <a:pt x="213" y="2"/>
                      <a:pt x="213" y="2"/>
                    </a:cubicBezTo>
                    <a:lnTo>
                      <a:pt x="280" y="2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9Slide.vn 87">
                <a:extLst>
                  <a:ext uri="{FF2B5EF4-FFF2-40B4-BE49-F238E27FC236}">
                    <a16:creationId xmlns:a16="http://schemas.microsoft.com/office/drawing/2014/main" id="{9CBB96FE-D6F4-4085-860D-CF89BA338E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4187" y="1085850"/>
                <a:ext cx="931863" cy="1147763"/>
              </a:xfrm>
              <a:custGeom>
                <a:avLst/>
                <a:gdLst>
                  <a:gd name="T0" fmla="*/ 137 w 445"/>
                  <a:gd name="T1" fmla="*/ 534 h 549"/>
                  <a:gd name="T2" fmla="*/ 57 w 445"/>
                  <a:gd name="T3" fmla="*/ 159 h 549"/>
                  <a:gd name="T4" fmla="*/ 412 w 445"/>
                  <a:gd name="T5" fmla="*/ 159 h 549"/>
                  <a:gd name="T6" fmla="*/ 318 w 445"/>
                  <a:gd name="T7" fmla="*/ 549 h 549"/>
                  <a:gd name="T8" fmla="*/ 137 w 445"/>
                  <a:gd name="T9" fmla="*/ 534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5" h="549">
                    <a:moveTo>
                      <a:pt x="137" y="534"/>
                    </a:moveTo>
                    <a:cubicBezTo>
                      <a:pt x="137" y="534"/>
                      <a:pt x="0" y="308"/>
                      <a:pt x="57" y="159"/>
                    </a:cubicBezTo>
                    <a:cubicBezTo>
                      <a:pt x="118" y="0"/>
                      <a:pt x="393" y="57"/>
                      <a:pt x="412" y="159"/>
                    </a:cubicBezTo>
                    <a:cubicBezTo>
                      <a:pt x="445" y="342"/>
                      <a:pt x="318" y="549"/>
                      <a:pt x="318" y="549"/>
                    </a:cubicBezTo>
                    <a:lnTo>
                      <a:pt x="137" y="534"/>
                    </a:lnTo>
                    <a:close/>
                  </a:path>
                </a:pathLst>
              </a:custGeom>
              <a:solidFill>
                <a:srgbClr val="6B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6414CF1-D14E-4DB2-A431-122C52004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3125" y="2582862"/>
              <a:ext cx="2881312" cy="4276726"/>
              <a:chOff x="4683125" y="2582863"/>
              <a:chExt cx="2881313" cy="4276725"/>
            </a:xfrm>
          </p:grpSpPr>
          <p:sp>
            <p:nvSpPr>
              <p:cNvPr id="191" name="9Slide.vn 88">
                <a:extLst>
                  <a:ext uri="{FF2B5EF4-FFF2-40B4-BE49-F238E27FC236}">
                    <a16:creationId xmlns:a16="http://schemas.microsoft.com/office/drawing/2014/main" id="{4C90AC40-A67D-44AE-8E1B-D4A878A2A2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87950" y="2582863"/>
                <a:ext cx="1728788" cy="2225675"/>
              </a:xfrm>
              <a:custGeom>
                <a:avLst/>
                <a:gdLst>
                  <a:gd name="T0" fmla="*/ 94 w 826"/>
                  <a:gd name="T1" fmla="*/ 125 h 1065"/>
                  <a:gd name="T2" fmla="*/ 694 w 826"/>
                  <a:gd name="T3" fmla="*/ 142 h 1065"/>
                  <a:gd name="T4" fmla="*/ 758 w 826"/>
                  <a:gd name="T5" fmla="*/ 1000 h 1065"/>
                  <a:gd name="T6" fmla="*/ 77 w 826"/>
                  <a:gd name="T7" fmla="*/ 969 h 1065"/>
                  <a:gd name="T8" fmla="*/ 94 w 826"/>
                  <a:gd name="T9" fmla="*/ 12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6" h="1065">
                    <a:moveTo>
                      <a:pt x="94" y="125"/>
                    </a:moveTo>
                    <a:cubicBezTo>
                      <a:pt x="180" y="61"/>
                      <a:pt x="589" y="0"/>
                      <a:pt x="694" y="142"/>
                    </a:cubicBezTo>
                    <a:cubicBezTo>
                      <a:pt x="798" y="284"/>
                      <a:pt x="826" y="984"/>
                      <a:pt x="758" y="1000"/>
                    </a:cubicBezTo>
                    <a:cubicBezTo>
                      <a:pt x="690" y="1017"/>
                      <a:pt x="153" y="1065"/>
                      <a:pt x="77" y="969"/>
                    </a:cubicBezTo>
                    <a:cubicBezTo>
                      <a:pt x="0" y="874"/>
                      <a:pt x="8" y="190"/>
                      <a:pt x="94" y="125"/>
                    </a:cubicBez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9Slide.vn 89">
                <a:extLst>
                  <a:ext uri="{FF2B5EF4-FFF2-40B4-BE49-F238E27FC236}">
                    <a16:creationId xmlns:a16="http://schemas.microsoft.com/office/drawing/2014/main" id="{68E01B13-093D-4943-B7CD-8466C48682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10263" y="5102225"/>
                <a:ext cx="365125" cy="1503363"/>
              </a:xfrm>
              <a:custGeom>
                <a:avLst/>
                <a:gdLst>
                  <a:gd name="T0" fmla="*/ 0 w 230"/>
                  <a:gd name="T1" fmla="*/ 29 h 947"/>
                  <a:gd name="T2" fmla="*/ 0 w 230"/>
                  <a:gd name="T3" fmla="*/ 947 h 947"/>
                  <a:gd name="T4" fmla="*/ 204 w 230"/>
                  <a:gd name="T5" fmla="*/ 935 h 947"/>
                  <a:gd name="T6" fmla="*/ 230 w 230"/>
                  <a:gd name="T7" fmla="*/ 0 h 947"/>
                  <a:gd name="T8" fmla="*/ 0 w 230"/>
                  <a:gd name="T9" fmla="*/ 29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947">
                    <a:moveTo>
                      <a:pt x="0" y="29"/>
                    </a:moveTo>
                    <a:lnTo>
                      <a:pt x="0" y="947"/>
                    </a:lnTo>
                    <a:lnTo>
                      <a:pt x="204" y="935"/>
                    </a:lnTo>
                    <a:lnTo>
                      <a:pt x="230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181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9Slide.vn 90">
                <a:extLst>
                  <a:ext uri="{FF2B5EF4-FFF2-40B4-BE49-F238E27FC236}">
                    <a16:creationId xmlns:a16="http://schemas.microsoft.com/office/drawing/2014/main" id="{0438566C-D8A2-46E9-A5EC-E29027F0CF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81575" y="4811713"/>
                <a:ext cx="2322513" cy="355600"/>
              </a:xfrm>
              <a:custGeom>
                <a:avLst/>
                <a:gdLst>
                  <a:gd name="T0" fmla="*/ 38 w 1109"/>
                  <a:gd name="T1" fmla="*/ 52 h 170"/>
                  <a:gd name="T2" fmla="*/ 1061 w 1109"/>
                  <a:gd name="T3" fmla="*/ 20 h 170"/>
                  <a:gd name="T4" fmla="*/ 1078 w 1109"/>
                  <a:gd name="T5" fmla="*/ 128 h 170"/>
                  <a:gd name="T6" fmla="*/ 66 w 1109"/>
                  <a:gd name="T7" fmla="*/ 149 h 170"/>
                  <a:gd name="T8" fmla="*/ 38 w 1109"/>
                  <a:gd name="T9" fmla="*/ 5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9" h="170">
                    <a:moveTo>
                      <a:pt x="38" y="52"/>
                    </a:moveTo>
                    <a:cubicBezTo>
                      <a:pt x="38" y="52"/>
                      <a:pt x="1026" y="0"/>
                      <a:pt x="1061" y="20"/>
                    </a:cubicBezTo>
                    <a:cubicBezTo>
                      <a:pt x="1095" y="40"/>
                      <a:pt x="1109" y="91"/>
                      <a:pt x="1078" y="128"/>
                    </a:cubicBezTo>
                    <a:cubicBezTo>
                      <a:pt x="1047" y="164"/>
                      <a:pt x="132" y="170"/>
                      <a:pt x="66" y="149"/>
                    </a:cubicBezTo>
                    <a:cubicBezTo>
                      <a:pt x="0" y="128"/>
                      <a:pt x="38" y="52"/>
                      <a:pt x="38" y="52"/>
                    </a:cubicBezTo>
                    <a:close/>
                  </a:path>
                </a:pathLst>
              </a:custGeom>
              <a:solidFill>
                <a:srgbClr val="1F1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9Slide.vn 91">
                <a:extLst>
                  <a:ext uri="{FF2B5EF4-FFF2-40B4-BE49-F238E27FC236}">
                    <a16:creationId xmlns:a16="http://schemas.microsoft.com/office/drawing/2014/main" id="{2674F881-EAA6-42A2-B3C0-5754A9EEFE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18138" y="6513513"/>
                <a:ext cx="1495425" cy="193675"/>
              </a:xfrm>
              <a:custGeom>
                <a:avLst/>
                <a:gdLst>
                  <a:gd name="T0" fmla="*/ 0 w 714"/>
                  <a:gd name="T1" fmla="*/ 72 h 93"/>
                  <a:gd name="T2" fmla="*/ 346 w 714"/>
                  <a:gd name="T3" fmla="*/ 2 h 93"/>
                  <a:gd name="T4" fmla="*/ 682 w 714"/>
                  <a:gd name="T5" fmla="*/ 54 h 93"/>
                  <a:gd name="T6" fmla="*/ 0 w 714"/>
                  <a:gd name="T7" fmla="*/ 7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4" h="93">
                    <a:moveTo>
                      <a:pt x="0" y="72"/>
                    </a:moveTo>
                    <a:cubicBezTo>
                      <a:pt x="10" y="16"/>
                      <a:pt x="213" y="0"/>
                      <a:pt x="346" y="2"/>
                    </a:cubicBezTo>
                    <a:cubicBezTo>
                      <a:pt x="479" y="4"/>
                      <a:pt x="650" y="16"/>
                      <a:pt x="682" y="54"/>
                    </a:cubicBezTo>
                    <a:cubicBezTo>
                      <a:pt x="714" y="93"/>
                      <a:pt x="114" y="88"/>
                      <a:pt x="0" y="72"/>
                    </a:cubicBezTo>
                    <a:close/>
                  </a:path>
                </a:pathLst>
              </a:custGeom>
              <a:solidFill>
                <a:srgbClr val="181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9Slide.vn 92">
                <a:extLst>
                  <a:ext uri="{FF2B5EF4-FFF2-40B4-BE49-F238E27FC236}">
                    <a16:creationId xmlns:a16="http://schemas.microsoft.com/office/drawing/2014/main" id="{274C922E-9DF4-4948-8730-731D73FBEC5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32588" y="6688138"/>
                <a:ext cx="169863" cy="171450"/>
              </a:xfrm>
              <a:prstGeom prst="ellipse">
                <a:avLst/>
              </a:prstGeom>
              <a:solidFill>
                <a:srgbClr val="181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9Slide.vn 93">
                <a:extLst>
                  <a:ext uri="{FF2B5EF4-FFF2-40B4-BE49-F238E27FC236}">
                    <a16:creationId xmlns:a16="http://schemas.microsoft.com/office/drawing/2014/main" id="{47B06BEF-7791-4D12-BD48-F4A2265D050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94413" y="6688138"/>
                <a:ext cx="169863" cy="171450"/>
              </a:xfrm>
              <a:prstGeom prst="ellipse">
                <a:avLst/>
              </a:prstGeom>
              <a:solidFill>
                <a:srgbClr val="181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9Slide.vn 94">
                <a:extLst>
                  <a:ext uri="{FF2B5EF4-FFF2-40B4-BE49-F238E27FC236}">
                    <a16:creationId xmlns:a16="http://schemas.microsoft.com/office/drawing/2014/main" id="{E3E8C1CE-F716-44CA-89B8-3A0F95878A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4800" y="6667500"/>
                <a:ext cx="171450" cy="171450"/>
              </a:xfrm>
              <a:prstGeom prst="ellipse">
                <a:avLst/>
              </a:prstGeom>
              <a:solidFill>
                <a:srgbClr val="181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9Slide.vn 95">
                <a:extLst>
                  <a:ext uri="{FF2B5EF4-FFF2-40B4-BE49-F238E27FC236}">
                    <a16:creationId xmlns:a16="http://schemas.microsoft.com/office/drawing/2014/main" id="{B9203180-C33E-447C-A566-D4CC5A46F2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61050" y="4141788"/>
                <a:ext cx="371475" cy="376238"/>
              </a:xfrm>
              <a:prstGeom prst="ellipse">
                <a:avLst/>
              </a:prstGeom>
              <a:solidFill>
                <a:srgbClr val="181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9Slide.vn 96">
                <a:extLst>
                  <a:ext uri="{FF2B5EF4-FFF2-40B4-BE49-F238E27FC236}">
                    <a16:creationId xmlns:a16="http://schemas.microsoft.com/office/drawing/2014/main" id="{ADFBB8CF-63E5-477B-A802-2DCBC992208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86450" y="4164013"/>
                <a:ext cx="280988" cy="284163"/>
              </a:xfrm>
              <a:prstGeom prst="ellipse">
                <a:avLst/>
              </a:pr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9Slide.vn 97">
                <a:extLst>
                  <a:ext uri="{FF2B5EF4-FFF2-40B4-BE49-F238E27FC236}">
                    <a16:creationId xmlns:a16="http://schemas.microsoft.com/office/drawing/2014/main" id="{C9BC09D8-4136-43D1-8D06-139357788D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57888" y="4448175"/>
                <a:ext cx="198438" cy="731838"/>
              </a:xfrm>
              <a:custGeom>
                <a:avLst/>
                <a:gdLst>
                  <a:gd name="T0" fmla="*/ 0 w 125"/>
                  <a:gd name="T1" fmla="*/ 19 h 461"/>
                  <a:gd name="T2" fmla="*/ 0 w 125"/>
                  <a:gd name="T3" fmla="*/ 453 h 461"/>
                  <a:gd name="T4" fmla="*/ 125 w 125"/>
                  <a:gd name="T5" fmla="*/ 461 h 461"/>
                  <a:gd name="T6" fmla="*/ 116 w 125"/>
                  <a:gd name="T7" fmla="*/ 0 h 461"/>
                  <a:gd name="T8" fmla="*/ 0 w 125"/>
                  <a:gd name="T9" fmla="*/ 19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461">
                    <a:moveTo>
                      <a:pt x="0" y="19"/>
                    </a:moveTo>
                    <a:lnTo>
                      <a:pt x="0" y="453"/>
                    </a:lnTo>
                    <a:lnTo>
                      <a:pt x="125" y="461"/>
                    </a:lnTo>
                    <a:lnTo>
                      <a:pt x="116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181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9Slide.vn 98">
                <a:extLst>
                  <a:ext uri="{FF2B5EF4-FFF2-40B4-BE49-F238E27FC236}">
                    <a16:creationId xmlns:a16="http://schemas.microsoft.com/office/drawing/2014/main" id="{C07A5CF4-607A-4439-9AA9-61D138D8C7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83125" y="4206875"/>
                <a:ext cx="1227138" cy="1149350"/>
              </a:xfrm>
              <a:custGeom>
                <a:avLst/>
                <a:gdLst>
                  <a:gd name="T0" fmla="*/ 586 w 586"/>
                  <a:gd name="T1" fmla="*/ 501 h 550"/>
                  <a:gd name="T2" fmla="*/ 134 w 586"/>
                  <a:gd name="T3" fmla="*/ 466 h 550"/>
                  <a:gd name="T4" fmla="*/ 146 w 586"/>
                  <a:gd name="T5" fmla="*/ 18 h 550"/>
                  <a:gd name="T6" fmla="*/ 114 w 586"/>
                  <a:gd name="T7" fmla="*/ 487 h 550"/>
                  <a:gd name="T8" fmla="*/ 586 w 586"/>
                  <a:gd name="T9" fmla="*/ 540 h 550"/>
                  <a:gd name="T10" fmla="*/ 586 w 586"/>
                  <a:gd name="T11" fmla="*/ 501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6" h="550">
                    <a:moveTo>
                      <a:pt x="586" y="501"/>
                    </a:moveTo>
                    <a:cubicBezTo>
                      <a:pt x="586" y="501"/>
                      <a:pt x="201" y="517"/>
                      <a:pt x="134" y="466"/>
                    </a:cubicBezTo>
                    <a:cubicBezTo>
                      <a:pt x="68" y="415"/>
                      <a:pt x="189" y="37"/>
                      <a:pt x="146" y="18"/>
                    </a:cubicBezTo>
                    <a:cubicBezTo>
                      <a:pt x="103" y="0"/>
                      <a:pt x="0" y="423"/>
                      <a:pt x="114" y="487"/>
                    </a:cubicBezTo>
                    <a:cubicBezTo>
                      <a:pt x="228" y="550"/>
                      <a:pt x="586" y="540"/>
                      <a:pt x="586" y="540"/>
                    </a:cubicBezTo>
                    <a:lnTo>
                      <a:pt x="586" y="501"/>
                    </a:lnTo>
                    <a:close/>
                  </a:path>
                </a:pathLst>
              </a:custGeom>
              <a:solidFill>
                <a:srgbClr val="181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9Slide.vn 99">
                <a:extLst>
                  <a:ext uri="{FF2B5EF4-FFF2-40B4-BE49-F238E27FC236}">
                    <a16:creationId xmlns:a16="http://schemas.microsoft.com/office/drawing/2014/main" id="{0CF027C3-77A2-46E7-8E91-B54FE7F228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95838" y="4130675"/>
                <a:ext cx="368300" cy="158750"/>
              </a:xfrm>
              <a:custGeom>
                <a:avLst/>
                <a:gdLst>
                  <a:gd name="T0" fmla="*/ 0 w 176"/>
                  <a:gd name="T1" fmla="*/ 0 h 76"/>
                  <a:gd name="T2" fmla="*/ 176 w 176"/>
                  <a:gd name="T3" fmla="*/ 7 h 76"/>
                  <a:gd name="T4" fmla="*/ 88 w 176"/>
                  <a:gd name="T5" fmla="*/ 76 h 76"/>
                  <a:gd name="T6" fmla="*/ 0 w 176"/>
                  <a:gd name="T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76">
                    <a:moveTo>
                      <a:pt x="0" y="0"/>
                    </a:moveTo>
                    <a:cubicBezTo>
                      <a:pt x="176" y="7"/>
                      <a:pt x="176" y="7"/>
                      <a:pt x="176" y="7"/>
                    </a:cubicBezTo>
                    <a:cubicBezTo>
                      <a:pt x="176" y="7"/>
                      <a:pt x="164" y="76"/>
                      <a:pt x="88" y="76"/>
                    </a:cubicBezTo>
                    <a:cubicBezTo>
                      <a:pt x="12" y="7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81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9Slide.vn 100">
                <a:extLst>
                  <a:ext uri="{FF2B5EF4-FFF2-40B4-BE49-F238E27FC236}">
                    <a16:creationId xmlns:a16="http://schemas.microsoft.com/office/drawing/2014/main" id="{283398A5-F56D-4433-AA99-3AAF34BEEC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42050" y="4200525"/>
                <a:ext cx="1322388" cy="1150938"/>
              </a:xfrm>
              <a:custGeom>
                <a:avLst/>
                <a:gdLst>
                  <a:gd name="T0" fmla="*/ 0 w 631"/>
                  <a:gd name="T1" fmla="*/ 502 h 551"/>
                  <a:gd name="T2" fmla="*/ 496 w 631"/>
                  <a:gd name="T3" fmla="*/ 467 h 551"/>
                  <a:gd name="T4" fmla="*/ 485 w 631"/>
                  <a:gd name="T5" fmla="*/ 19 h 551"/>
                  <a:gd name="T6" fmla="*/ 517 w 631"/>
                  <a:gd name="T7" fmla="*/ 487 h 551"/>
                  <a:gd name="T8" fmla="*/ 0 w 631"/>
                  <a:gd name="T9" fmla="*/ 541 h 551"/>
                  <a:gd name="T10" fmla="*/ 0 w 631"/>
                  <a:gd name="T11" fmla="*/ 502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1" h="551">
                    <a:moveTo>
                      <a:pt x="0" y="502"/>
                    </a:moveTo>
                    <a:cubicBezTo>
                      <a:pt x="0" y="502"/>
                      <a:pt x="430" y="518"/>
                      <a:pt x="496" y="467"/>
                    </a:cubicBezTo>
                    <a:cubicBezTo>
                      <a:pt x="563" y="416"/>
                      <a:pt x="441" y="37"/>
                      <a:pt x="485" y="19"/>
                    </a:cubicBezTo>
                    <a:cubicBezTo>
                      <a:pt x="528" y="0"/>
                      <a:pt x="631" y="424"/>
                      <a:pt x="517" y="487"/>
                    </a:cubicBezTo>
                    <a:cubicBezTo>
                      <a:pt x="403" y="551"/>
                      <a:pt x="0" y="541"/>
                      <a:pt x="0" y="541"/>
                    </a:cubicBezTo>
                    <a:lnTo>
                      <a:pt x="0" y="502"/>
                    </a:lnTo>
                    <a:close/>
                  </a:path>
                </a:pathLst>
              </a:custGeom>
              <a:solidFill>
                <a:srgbClr val="181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9Slide.vn 101">
                <a:extLst>
                  <a:ext uri="{FF2B5EF4-FFF2-40B4-BE49-F238E27FC236}">
                    <a16:creationId xmlns:a16="http://schemas.microsoft.com/office/drawing/2014/main" id="{A2BA7049-D16E-48CA-A61F-59C713557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81838" y="4124325"/>
                <a:ext cx="366713" cy="158750"/>
              </a:xfrm>
              <a:custGeom>
                <a:avLst/>
                <a:gdLst>
                  <a:gd name="T0" fmla="*/ 175 w 175"/>
                  <a:gd name="T1" fmla="*/ 0 h 76"/>
                  <a:gd name="T2" fmla="*/ 0 w 175"/>
                  <a:gd name="T3" fmla="*/ 8 h 76"/>
                  <a:gd name="T4" fmla="*/ 88 w 175"/>
                  <a:gd name="T5" fmla="*/ 76 h 76"/>
                  <a:gd name="T6" fmla="*/ 175 w 175"/>
                  <a:gd name="T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" h="76">
                    <a:moveTo>
                      <a:pt x="175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1" y="76"/>
                      <a:pt x="88" y="76"/>
                    </a:cubicBezTo>
                    <a:cubicBezTo>
                      <a:pt x="164" y="76"/>
                      <a:pt x="175" y="0"/>
                      <a:pt x="175" y="0"/>
                    </a:cubicBezTo>
                    <a:close/>
                  </a:path>
                </a:pathLst>
              </a:custGeom>
              <a:solidFill>
                <a:srgbClr val="181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1" name="9Slide.vn 8">
            <a:extLst>
              <a:ext uri="{FF2B5EF4-FFF2-40B4-BE49-F238E27FC236}">
                <a16:creationId xmlns:a16="http://schemas.microsoft.com/office/drawing/2014/main" id="{F117E904-E22B-46E1-BFD4-B20FB743F974}"/>
              </a:ext>
            </a:extLst>
          </p:cNvPr>
          <p:cNvGrpSpPr/>
          <p:nvPr/>
        </p:nvGrpSpPr>
        <p:grpSpPr>
          <a:xfrm>
            <a:off x="10833178" y="8650772"/>
            <a:ext cx="4017134" cy="3309580"/>
            <a:chOff x="4997496" y="868910"/>
            <a:chExt cx="7194504" cy="5747932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CEC73C89-C44C-4A84-BDE4-8DACA35C642F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9130583" y="1694595"/>
              <a:ext cx="618698" cy="821141"/>
              <a:chOff x="2058755" y="1919785"/>
              <a:chExt cx="618698" cy="821141"/>
            </a:xfrm>
          </p:grpSpPr>
          <p:sp>
            <p:nvSpPr>
              <p:cNvPr id="518" name="9Slide.vn 9">
                <a:extLst>
                  <a:ext uri="{FF2B5EF4-FFF2-40B4-BE49-F238E27FC236}">
                    <a16:creationId xmlns:a16="http://schemas.microsoft.com/office/drawing/2014/main" id="{5E93FEEE-39BA-4443-B60E-38181BA4FE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58755" y="1919785"/>
                <a:ext cx="618698" cy="821141"/>
              </a:xfrm>
              <a:custGeom>
                <a:avLst/>
                <a:gdLst>
                  <a:gd name="T0" fmla="*/ 0 w 272"/>
                  <a:gd name="T1" fmla="*/ 0 h 361"/>
                  <a:gd name="T2" fmla="*/ 272 w 272"/>
                  <a:gd name="T3" fmla="*/ 0 h 361"/>
                  <a:gd name="T4" fmla="*/ 272 w 272"/>
                  <a:gd name="T5" fmla="*/ 361 h 361"/>
                  <a:gd name="T6" fmla="*/ 0 w 272"/>
                  <a:gd name="T7" fmla="*/ 361 h 361"/>
                  <a:gd name="T8" fmla="*/ 0 w 272"/>
                  <a:gd name="T9" fmla="*/ 0 h 361"/>
                  <a:gd name="T10" fmla="*/ 248 w 272"/>
                  <a:gd name="T11" fmla="*/ 23 h 361"/>
                  <a:gd name="T12" fmla="*/ 26 w 272"/>
                  <a:gd name="T13" fmla="*/ 23 h 361"/>
                  <a:gd name="T14" fmla="*/ 26 w 272"/>
                  <a:gd name="T15" fmla="*/ 337 h 361"/>
                  <a:gd name="T16" fmla="*/ 248 w 272"/>
                  <a:gd name="T17" fmla="*/ 337 h 361"/>
                  <a:gd name="T18" fmla="*/ 248 w 272"/>
                  <a:gd name="T19" fmla="*/ 23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2" h="361">
                    <a:moveTo>
                      <a:pt x="0" y="0"/>
                    </a:moveTo>
                    <a:lnTo>
                      <a:pt x="272" y="0"/>
                    </a:lnTo>
                    <a:lnTo>
                      <a:pt x="272" y="361"/>
                    </a:lnTo>
                    <a:lnTo>
                      <a:pt x="0" y="361"/>
                    </a:lnTo>
                    <a:lnTo>
                      <a:pt x="0" y="0"/>
                    </a:lnTo>
                    <a:close/>
                    <a:moveTo>
                      <a:pt x="248" y="23"/>
                    </a:moveTo>
                    <a:lnTo>
                      <a:pt x="26" y="23"/>
                    </a:lnTo>
                    <a:lnTo>
                      <a:pt x="26" y="337"/>
                    </a:lnTo>
                    <a:lnTo>
                      <a:pt x="248" y="337"/>
                    </a:lnTo>
                    <a:lnTo>
                      <a:pt x="24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9Slide.vn 10">
                <a:extLst>
                  <a:ext uri="{FF2B5EF4-FFF2-40B4-BE49-F238E27FC236}">
                    <a16:creationId xmlns:a16="http://schemas.microsoft.com/office/drawing/2014/main" id="{2BA7D0CE-1916-46F2-B7A7-4ED6929EA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27244" y="2195015"/>
                <a:ext cx="43219" cy="200167"/>
              </a:xfrm>
              <a:custGeom>
                <a:avLst/>
                <a:gdLst>
                  <a:gd name="T0" fmla="*/ 11 w 19"/>
                  <a:gd name="T1" fmla="*/ 88 h 88"/>
                  <a:gd name="T2" fmla="*/ 19 w 19"/>
                  <a:gd name="T3" fmla="*/ 3 h 88"/>
                  <a:gd name="T4" fmla="*/ 7 w 19"/>
                  <a:gd name="T5" fmla="*/ 0 h 88"/>
                  <a:gd name="T6" fmla="*/ 0 w 19"/>
                  <a:gd name="T7" fmla="*/ 88 h 88"/>
                  <a:gd name="T8" fmla="*/ 11 w 19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8">
                    <a:moveTo>
                      <a:pt x="11" y="88"/>
                    </a:moveTo>
                    <a:lnTo>
                      <a:pt x="19" y="3"/>
                    </a:lnTo>
                    <a:lnTo>
                      <a:pt x="7" y="0"/>
                    </a:lnTo>
                    <a:lnTo>
                      <a:pt x="0" y="88"/>
                    </a:lnTo>
                    <a:lnTo>
                      <a:pt x="11" y="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0" name="9Slide.vn 11">
                <a:extLst>
                  <a:ext uri="{FF2B5EF4-FFF2-40B4-BE49-F238E27FC236}">
                    <a16:creationId xmlns:a16="http://schemas.microsoft.com/office/drawing/2014/main" id="{DF3392BE-D685-4D84-8A07-F072847083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93124" y="2224585"/>
                <a:ext cx="27296" cy="197893"/>
              </a:xfrm>
              <a:custGeom>
                <a:avLst/>
                <a:gdLst>
                  <a:gd name="T0" fmla="*/ 10 w 12"/>
                  <a:gd name="T1" fmla="*/ 87 h 87"/>
                  <a:gd name="T2" fmla="*/ 12 w 12"/>
                  <a:gd name="T3" fmla="*/ 0 h 87"/>
                  <a:gd name="T4" fmla="*/ 5 w 12"/>
                  <a:gd name="T5" fmla="*/ 0 h 87"/>
                  <a:gd name="T6" fmla="*/ 0 w 12"/>
                  <a:gd name="T7" fmla="*/ 87 h 87"/>
                  <a:gd name="T8" fmla="*/ 10 w 12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7">
                    <a:moveTo>
                      <a:pt x="10" y="87"/>
                    </a:moveTo>
                    <a:lnTo>
                      <a:pt x="12" y="0"/>
                    </a:lnTo>
                    <a:lnTo>
                      <a:pt x="5" y="0"/>
                    </a:lnTo>
                    <a:lnTo>
                      <a:pt x="0" y="87"/>
                    </a:lnTo>
                    <a:lnTo>
                      <a:pt x="10" y="87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1" name="9Slide.vn 12">
                <a:extLst>
                  <a:ext uri="{FF2B5EF4-FFF2-40B4-BE49-F238E27FC236}">
                    <a16:creationId xmlns:a16="http://schemas.microsoft.com/office/drawing/2014/main" id="{B2C594F8-77E9-4240-ABD2-C9FA7FF5BA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93124" y="2224585"/>
                <a:ext cx="27296" cy="197893"/>
              </a:xfrm>
              <a:custGeom>
                <a:avLst/>
                <a:gdLst>
                  <a:gd name="T0" fmla="*/ 10 w 12"/>
                  <a:gd name="T1" fmla="*/ 87 h 87"/>
                  <a:gd name="T2" fmla="*/ 12 w 12"/>
                  <a:gd name="T3" fmla="*/ 0 h 87"/>
                  <a:gd name="T4" fmla="*/ 5 w 12"/>
                  <a:gd name="T5" fmla="*/ 0 h 87"/>
                  <a:gd name="T6" fmla="*/ 0 w 12"/>
                  <a:gd name="T7" fmla="*/ 87 h 87"/>
                  <a:gd name="T8" fmla="*/ 10 w 12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7">
                    <a:moveTo>
                      <a:pt x="10" y="87"/>
                    </a:moveTo>
                    <a:lnTo>
                      <a:pt x="12" y="0"/>
                    </a:lnTo>
                    <a:lnTo>
                      <a:pt x="5" y="0"/>
                    </a:lnTo>
                    <a:lnTo>
                      <a:pt x="0" y="87"/>
                    </a:lnTo>
                    <a:lnTo>
                      <a:pt x="10" y="8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9Slide.vn 13">
                <a:extLst>
                  <a:ext uri="{FF2B5EF4-FFF2-40B4-BE49-F238E27FC236}">
                    <a16:creationId xmlns:a16="http://schemas.microsoft.com/office/drawing/2014/main" id="{927EAFC0-5817-4C41-BD2B-BE39BF63BE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20336" y="2183641"/>
                <a:ext cx="38669" cy="270681"/>
              </a:xfrm>
              <a:custGeom>
                <a:avLst/>
                <a:gdLst>
                  <a:gd name="T0" fmla="*/ 17 w 17"/>
                  <a:gd name="T1" fmla="*/ 119 h 119"/>
                  <a:gd name="T2" fmla="*/ 15 w 17"/>
                  <a:gd name="T3" fmla="*/ 0 h 119"/>
                  <a:gd name="T4" fmla="*/ 0 w 17"/>
                  <a:gd name="T5" fmla="*/ 1 h 119"/>
                  <a:gd name="T6" fmla="*/ 5 w 17"/>
                  <a:gd name="T7" fmla="*/ 119 h 119"/>
                  <a:gd name="T8" fmla="*/ 17 w 17"/>
                  <a:gd name="T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9">
                    <a:moveTo>
                      <a:pt x="17" y="119"/>
                    </a:moveTo>
                    <a:lnTo>
                      <a:pt x="15" y="0"/>
                    </a:lnTo>
                    <a:lnTo>
                      <a:pt x="0" y="1"/>
                    </a:lnTo>
                    <a:lnTo>
                      <a:pt x="5" y="119"/>
                    </a:lnTo>
                    <a:lnTo>
                      <a:pt x="17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3" name="9Slide.vn 14">
                <a:extLst>
                  <a:ext uri="{FF2B5EF4-FFF2-40B4-BE49-F238E27FC236}">
                    <a16:creationId xmlns:a16="http://schemas.microsoft.com/office/drawing/2014/main" id="{1363C2E8-3B6B-412C-872B-52A1FB16CE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45274" y="2206388"/>
                <a:ext cx="88711" cy="263857"/>
              </a:xfrm>
              <a:custGeom>
                <a:avLst/>
                <a:gdLst>
                  <a:gd name="T0" fmla="*/ 39 w 39"/>
                  <a:gd name="T1" fmla="*/ 112 h 116"/>
                  <a:gd name="T2" fmla="*/ 4 w 39"/>
                  <a:gd name="T3" fmla="*/ 0 h 116"/>
                  <a:gd name="T4" fmla="*/ 0 w 39"/>
                  <a:gd name="T5" fmla="*/ 1 h 116"/>
                  <a:gd name="T6" fmla="*/ 31 w 39"/>
                  <a:gd name="T7" fmla="*/ 116 h 116"/>
                  <a:gd name="T8" fmla="*/ 39 w 39"/>
                  <a:gd name="T9" fmla="*/ 11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16">
                    <a:moveTo>
                      <a:pt x="39" y="112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31" y="116"/>
                    </a:lnTo>
                    <a:lnTo>
                      <a:pt x="39" y="112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4" name="9Slide.vn 15">
                <a:extLst>
                  <a:ext uri="{FF2B5EF4-FFF2-40B4-BE49-F238E27FC236}">
                    <a16:creationId xmlns:a16="http://schemas.microsoft.com/office/drawing/2014/main" id="{0F8F7DF3-9D92-4934-976D-F2B037FB10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72570" y="2395182"/>
                <a:ext cx="197893" cy="286603"/>
              </a:xfrm>
              <a:custGeom>
                <a:avLst/>
                <a:gdLst>
                  <a:gd name="T0" fmla="*/ 87 w 87"/>
                  <a:gd name="T1" fmla="*/ 0 h 126"/>
                  <a:gd name="T2" fmla="*/ 0 w 87"/>
                  <a:gd name="T3" fmla="*/ 0 h 126"/>
                  <a:gd name="T4" fmla="*/ 9 w 87"/>
                  <a:gd name="T5" fmla="*/ 126 h 126"/>
                  <a:gd name="T6" fmla="*/ 80 w 87"/>
                  <a:gd name="T7" fmla="*/ 126 h 126"/>
                  <a:gd name="T8" fmla="*/ 87 w 8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26">
                    <a:moveTo>
                      <a:pt x="87" y="0"/>
                    </a:moveTo>
                    <a:lnTo>
                      <a:pt x="0" y="0"/>
                    </a:lnTo>
                    <a:lnTo>
                      <a:pt x="9" y="126"/>
                    </a:lnTo>
                    <a:lnTo>
                      <a:pt x="80" y="126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2828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9Slide.vn 16">
                <a:extLst>
                  <a:ext uri="{FF2B5EF4-FFF2-40B4-BE49-F238E27FC236}">
                    <a16:creationId xmlns:a16="http://schemas.microsoft.com/office/drawing/2014/main" id="{7E7E0E5C-99D8-4B46-B480-8BC7F39387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72570" y="2395182"/>
                <a:ext cx="197893" cy="286603"/>
              </a:xfrm>
              <a:custGeom>
                <a:avLst/>
                <a:gdLst>
                  <a:gd name="T0" fmla="*/ 87 w 87"/>
                  <a:gd name="T1" fmla="*/ 0 h 126"/>
                  <a:gd name="T2" fmla="*/ 0 w 87"/>
                  <a:gd name="T3" fmla="*/ 0 h 126"/>
                  <a:gd name="T4" fmla="*/ 9 w 87"/>
                  <a:gd name="T5" fmla="*/ 126 h 126"/>
                  <a:gd name="T6" fmla="*/ 80 w 87"/>
                  <a:gd name="T7" fmla="*/ 126 h 126"/>
                  <a:gd name="T8" fmla="*/ 87 w 8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26">
                    <a:moveTo>
                      <a:pt x="87" y="0"/>
                    </a:moveTo>
                    <a:lnTo>
                      <a:pt x="0" y="0"/>
                    </a:lnTo>
                    <a:lnTo>
                      <a:pt x="9" y="126"/>
                    </a:lnTo>
                    <a:lnTo>
                      <a:pt x="80" y="126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9Slide.vn 17">
                <a:extLst>
                  <a:ext uri="{FF2B5EF4-FFF2-40B4-BE49-F238E27FC236}">
                    <a16:creationId xmlns:a16="http://schemas.microsoft.com/office/drawing/2014/main" id="{D7D7A144-AD0E-435D-A090-EC1D49176B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88575" y="2404281"/>
                <a:ext cx="65965" cy="270681"/>
              </a:xfrm>
              <a:custGeom>
                <a:avLst/>
                <a:gdLst>
                  <a:gd name="T0" fmla="*/ 0 w 29"/>
                  <a:gd name="T1" fmla="*/ 0 h 119"/>
                  <a:gd name="T2" fmla="*/ 5 w 29"/>
                  <a:gd name="T3" fmla="*/ 119 h 119"/>
                  <a:gd name="T4" fmla="*/ 24 w 29"/>
                  <a:gd name="T5" fmla="*/ 119 h 119"/>
                  <a:gd name="T6" fmla="*/ 29 w 29"/>
                  <a:gd name="T7" fmla="*/ 1 h 119"/>
                  <a:gd name="T8" fmla="*/ 0 w 29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19">
                    <a:moveTo>
                      <a:pt x="0" y="0"/>
                    </a:moveTo>
                    <a:lnTo>
                      <a:pt x="5" y="119"/>
                    </a:lnTo>
                    <a:lnTo>
                      <a:pt x="24" y="119"/>
                    </a:lnTo>
                    <a:lnTo>
                      <a:pt x="29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9Slide.vn 18">
                <a:extLst>
                  <a:ext uri="{FF2B5EF4-FFF2-40B4-BE49-F238E27FC236}">
                    <a16:creationId xmlns:a16="http://schemas.microsoft.com/office/drawing/2014/main" id="{999475E4-3ECE-4C02-9DFB-61C7E19554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88575" y="2404281"/>
                <a:ext cx="65965" cy="270681"/>
              </a:xfrm>
              <a:custGeom>
                <a:avLst/>
                <a:gdLst>
                  <a:gd name="T0" fmla="*/ 0 w 29"/>
                  <a:gd name="T1" fmla="*/ 0 h 119"/>
                  <a:gd name="T2" fmla="*/ 5 w 29"/>
                  <a:gd name="T3" fmla="*/ 119 h 119"/>
                  <a:gd name="T4" fmla="*/ 24 w 29"/>
                  <a:gd name="T5" fmla="*/ 119 h 119"/>
                  <a:gd name="T6" fmla="*/ 29 w 29"/>
                  <a:gd name="T7" fmla="*/ 1 h 119"/>
                  <a:gd name="T8" fmla="*/ 0 w 29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19">
                    <a:moveTo>
                      <a:pt x="0" y="0"/>
                    </a:moveTo>
                    <a:lnTo>
                      <a:pt x="5" y="119"/>
                    </a:lnTo>
                    <a:lnTo>
                      <a:pt x="24" y="119"/>
                    </a:lnTo>
                    <a:lnTo>
                      <a:pt x="29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952E2BFA-9E75-468A-8A94-128E58392E8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9969689" y="5601269"/>
              <a:ext cx="2222311" cy="848435"/>
              <a:chOff x="4410718" y="5707038"/>
              <a:chExt cx="2222311" cy="848435"/>
            </a:xfrm>
          </p:grpSpPr>
          <p:sp>
            <p:nvSpPr>
              <p:cNvPr id="515" name="9Slide.vn 19">
                <a:extLst>
                  <a:ext uri="{FF2B5EF4-FFF2-40B4-BE49-F238E27FC236}">
                    <a16:creationId xmlns:a16="http://schemas.microsoft.com/office/drawing/2014/main" id="{6232DACC-8AEB-4472-96A2-574BFCDF2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76682" y="5729784"/>
                <a:ext cx="1878841" cy="584580"/>
              </a:xfrm>
              <a:custGeom>
                <a:avLst/>
                <a:gdLst>
                  <a:gd name="T0" fmla="*/ 483 w 484"/>
                  <a:gd name="T1" fmla="*/ 74 h 151"/>
                  <a:gd name="T2" fmla="*/ 459 w 484"/>
                  <a:gd name="T3" fmla="*/ 12 h 151"/>
                  <a:gd name="T4" fmla="*/ 444 w 484"/>
                  <a:gd name="T5" fmla="*/ 65 h 151"/>
                  <a:gd name="T6" fmla="*/ 423 w 484"/>
                  <a:gd name="T7" fmla="*/ 23 h 151"/>
                  <a:gd name="T8" fmla="*/ 396 w 484"/>
                  <a:gd name="T9" fmla="*/ 57 h 151"/>
                  <a:gd name="T10" fmla="*/ 375 w 484"/>
                  <a:gd name="T11" fmla="*/ 32 h 151"/>
                  <a:gd name="T12" fmla="*/ 358 w 484"/>
                  <a:gd name="T13" fmla="*/ 57 h 151"/>
                  <a:gd name="T14" fmla="*/ 334 w 484"/>
                  <a:gd name="T15" fmla="*/ 15 h 151"/>
                  <a:gd name="T16" fmla="*/ 320 w 484"/>
                  <a:gd name="T17" fmla="*/ 61 h 151"/>
                  <a:gd name="T18" fmla="*/ 301 w 484"/>
                  <a:gd name="T19" fmla="*/ 0 h 151"/>
                  <a:gd name="T20" fmla="*/ 273 w 484"/>
                  <a:gd name="T21" fmla="*/ 50 h 151"/>
                  <a:gd name="T22" fmla="*/ 237 w 484"/>
                  <a:gd name="T23" fmla="*/ 27 h 151"/>
                  <a:gd name="T24" fmla="*/ 216 w 484"/>
                  <a:gd name="T25" fmla="*/ 51 h 151"/>
                  <a:gd name="T26" fmla="*/ 119 w 484"/>
                  <a:gd name="T27" fmla="*/ 60 h 151"/>
                  <a:gd name="T28" fmla="*/ 110 w 484"/>
                  <a:gd name="T29" fmla="*/ 20 h 151"/>
                  <a:gd name="T30" fmla="*/ 88 w 484"/>
                  <a:gd name="T31" fmla="*/ 41 h 151"/>
                  <a:gd name="T32" fmla="*/ 0 w 484"/>
                  <a:gd name="T33" fmla="*/ 79 h 151"/>
                  <a:gd name="T34" fmla="*/ 238 w 484"/>
                  <a:gd name="T35" fmla="*/ 151 h 151"/>
                  <a:gd name="T36" fmla="*/ 420 w 484"/>
                  <a:gd name="T37" fmla="*/ 136 h 151"/>
                  <a:gd name="T38" fmla="*/ 483 w 484"/>
                  <a:gd name="T39" fmla="*/ 7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4" h="151">
                    <a:moveTo>
                      <a:pt x="483" y="74"/>
                    </a:moveTo>
                    <a:cubicBezTo>
                      <a:pt x="483" y="74"/>
                      <a:pt x="484" y="11"/>
                      <a:pt x="459" y="12"/>
                    </a:cubicBezTo>
                    <a:cubicBezTo>
                      <a:pt x="434" y="12"/>
                      <a:pt x="444" y="65"/>
                      <a:pt x="444" y="65"/>
                    </a:cubicBezTo>
                    <a:cubicBezTo>
                      <a:pt x="444" y="65"/>
                      <a:pt x="441" y="20"/>
                      <a:pt x="423" y="23"/>
                    </a:cubicBezTo>
                    <a:cubicBezTo>
                      <a:pt x="405" y="26"/>
                      <a:pt x="396" y="57"/>
                      <a:pt x="396" y="57"/>
                    </a:cubicBezTo>
                    <a:cubicBezTo>
                      <a:pt x="396" y="57"/>
                      <a:pt x="388" y="33"/>
                      <a:pt x="375" y="32"/>
                    </a:cubicBezTo>
                    <a:cubicBezTo>
                      <a:pt x="362" y="32"/>
                      <a:pt x="358" y="57"/>
                      <a:pt x="358" y="57"/>
                    </a:cubicBezTo>
                    <a:cubicBezTo>
                      <a:pt x="358" y="57"/>
                      <a:pt x="344" y="16"/>
                      <a:pt x="334" y="15"/>
                    </a:cubicBezTo>
                    <a:cubicBezTo>
                      <a:pt x="323" y="15"/>
                      <a:pt x="321" y="62"/>
                      <a:pt x="320" y="61"/>
                    </a:cubicBezTo>
                    <a:cubicBezTo>
                      <a:pt x="320" y="61"/>
                      <a:pt x="315" y="0"/>
                      <a:pt x="301" y="0"/>
                    </a:cubicBezTo>
                    <a:cubicBezTo>
                      <a:pt x="286" y="0"/>
                      <a:pt x="273" y="50"/>
                      <a:pt x="273" y="50"/>
                    </a:cubicBezTo>
                    <a:cubicBezTo>
                      <a:pt x="273" y="50"/>
                      <a:pt x="257" y="25"/>
                      <a:pt x="237" y="27"/>
                    </a:cubicBezTo>
                    <a:cubicBezTo>
                      <a:pt x="217" y="30"/>
                      <a:pt x="216" y="51"/>
                      <a:pt x="216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60"/>
                      <a:pt x="132" y="18"/>
                      <a:pt x="110" y="20"/>
                    </a:cubicBezTo>
                    <a:cubicBezTo>
                      <a:pt x="88" y="22"/>
                      <a:pt x="88" y="41"/>
                      <a:pt x="88" y="4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238" y="151"/>
                      <a:pt x="238" y="151"/>
                      <a:pt x="238" y="151"/>
                    </a:cubicBezTo>
                    <a:cubicBezTo>
                      <a:pt x="420" y="136"/>
                      <a:pt x="420" y="136"/>
                      <a:pt x="420" y="136"/>
                    </a:cubicBezTo>
                    <a:lnTo>
                      <a:pt x="483" y="74"/>
                    </a:lnTo>
                    <a:close/>
                  </a:path>
                </a:pathLst>
              </a:custGeom>
              <a:solidFill>
                <a:srgbClr val="388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9Slide.vn 20">
                <a:extLst>
                  <a:ext uri="{FF2B5EF4-FFF2-40B4-BE49-F238E27FC236}">
                    <a16:creationId xmlns:a16="http://schemas.microsoft.com/office/drawing/2014/main" id="{61F38073-F4A6-477A-83C6-2410D34637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28915" y="5707038"/>
                <a:ext cx="2183641" cy="711959"/>
              </a:xfrm>
              <a:custGeom>
                <a:avLst/>
                <a:gdLst>
                  <a:gd name="T0" fmla="*/ 26 w 562"/>
                  <a:gd name="T1" fmla="*/ 15 h 184"/>
                  <a:gd name="T2" fmla="*/ 35 w 562"/>
                  <a:gd name="T3" fmla="*/ 40 h 184"/>
                  <a:gd name="T4" fmla="*/ 41 w 562"/>
                  <a:gd name="T5" fmla="*/ 36 h 184"/>
                  <a:gd name="T6" fmla="*/ 64 w 562"/>
                  <a:gd name="T7" fmla="*/ 92 h 184"/>
                  <a:gd name="T8" fmla="*/ 95 w 562"/>
                  <a:gd name="T9" fmla="*/ 18 h 184"/>
                  <a:gd name="T10" fmla="*/ 116 w 562"/>
                  <a:gd name="T11" fmla="*/ 102 h 184"/>
                  <a:gd name="T12" fmla="*/ 143 w 562"/>
                  <a:gd name="T13" fmla="*/ 38 h 184"/>
                  <a:gd name="T14" fmla="*/ 156 w 562"/>
                  <a:gd name="T15" fmla="*/ 54 h 184"/>
                  <a:gd name="T16" fmla="*/ 181 w 562"/>
                  <a:gd name="T17" fmla="*/ 24 h 184"/>
                  <a:gd name="T18" fmla="*/ 198 w 562"/>
                  <a:gd name="T19" fmla="*/ 52 h 184"/>
                  <a:gd name="T20" fmla="*/ 226 w 562"/>
                  <a:gd name="T21" fmla="*/ 31 h 184"/>
                  <a:gd name="T22" fmla="*/ 250 w 562"/>
                  <a:gd name="T23" fmla="*/ 81 h 184"/>
                  <a:gd name="T24" fmla="*/ 276 w 562"/>
                  <a:gd name="T25" fmla="*/ 13 h 184"/>
                  <a:gd name="T26" fmla="*/ 288 w 562"/>
                  <a:gd name="T27" fmla="*/ 41 h 184"/>
                  <a:gd name="T28" fmla="*/ 292 w 562"/>
                  <a:gd name="T29" fmla="*/ 41 h 184"/>
                  <a:gd name="T30" fmla="*/ 309 w 562"/>
                  <a:gd name="T31" fmla="*/ 82 h 184"/>
                  <a:gd name="T32" fmla="*/ 340 w 562"/>
                  <a:gd name="T33" fmla="*/ 54 h 184"/>
                  <a:gd name="T34" fmla="*/ 357 w 562"/>
                  <a:gd name="T35" fmla="*/ 71 h 184"/>
                  <a:gd name="T36" fmla="*/ 373 w 562"/>
                  <a:gd name="T37" fmla="*/ 30 h 184"/>
                  <a:gd name="T38" fmla="*/ 379 w 562"/>
                  <a:gd name="T39" fmla="*/ 82 h 184"/>
                  <a:gd name="T40" fmla="*/ 410 w 562"/>
                  <a:gd name="T41" fmla="*/ 22 h 184"/>
                  <a:gd name="T42" fmla="*/ 438 w 562"/>
                  <a:gd name="T43" fmla="*/ 85 h 184"/>
                  <a:gd name="T44" fmla="*/ 459 w 562"/>
                  <a:gd name="T45" fmla="*/ 37 h 184"/>
                  <a:gd name="T46" fmla="*/ 475 w 562"/>
                  <a:gd name="T47" fmla="*/ 63 h 184"/>
                  <a:gd name="T48" fmla="*/ 498 w 562"/>
                  <a:gd name="T49" fmla="*/ 4 h 184"/>
                  <a:gd name="T50" fmla="*/ 507 w 562"/>
                  <a:gd name="T51" fmla="*/ 42 h 184"/>
                  <a:gd name="T52" fmla="*/ 524 w 562"/>
                  <a:gd name="T53" fmla="*/ 31 h 184"/>
                  <a:gd name="T54" fmla="*/ 537 w 562"/>
                  <a:gd name="T55" fmla="*/ 43 h 184"/>
                  <a:gd name="T56" fmla="*/ 546 w 562"/>
                  <a:gd name="T57" fmla="*/ 31 h 184"/>
                  <a:gd name="T58" fmla="*/ 562 w 562"/>
                  <a:gd name="T59" fmla="*/ 86 h 184"/>
                  <a:gd name="T60" fmla="*/ 462 w 562"/>
                  <a:gd name="T61" fmla="*/ 147 h 184"/>
                  <a:gd name="T62" fmla="*/ 166 w 562"/>
                  <a:gd name="T63" fmla="*/ 184 h 184"/>
                  <a:gd name="T64" fmla="*/ 0 w 562"/>
                  <a:gd name="T65" fmla="*/ 84 h 184"/>
                  <a:gd name="T66" fmla="*/ 26 w 562"/>
                  <a:gd name="T67" fmla="*/ 1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2" h="184">
                    <a:moveTo>
                      <a:pt x="26" y="15"/>
                    </a:moveTo>
                    <a:cubicBezTo>
                      <a:pt x="33" y="15"/>
                      <a:pt x="35" y="27"/>
                      <a:pt x="35" y="40"/>
                    </a:cubicBezTo>
                    <a:cubicBezTo>
                      <a:pt x="37" y="39"/>
                      <a:pt x="39" y="37"/>
                      <a:pt x="41" y="36"/>
                    </a:cubicBezTo>
                    <a:cubicBezTo>
                      <a:pt x="62" y="28"/>
                      <a:pt x="64" y="92"/>
                      <a:pt x="64" y="92"/>
                    </a:cubicBezTo>
                    <a:cubicBezTo>
                      <a:pt x="64" y="92"/>
                      <a:pt x="77" y="19"/>
                      <a:pt x="95" y="18"/>
                    </a:cubicBezTo>
                    <a:cubicBezTo>
                      <a:pt x="114" y="16"/>
                      <a:pt x="116" y="102"/>
                      <a:pt x="116" y="102"/>
                    </a:cubicBezTo>
                    <a:cubicBezTo>
                      <a:pt x="116" y="102"/>
                      <a:pt x="120" y="37"/>
                      <a:pt x="143" y="38"/>
                    </a:cubicBezTo>
                    <a:cubicBezTo>
                      <a:pt x="151" y="39"/>
                      <a:pt x="154" y="46"/>
                      <a:pt x="156" y="54"/>
                    </a:cubicBezTo>
                    <a:cubicBezTo>
                      <a:pt x="159" y="38"/>
                      <a:pt x="166" y="23"/>
                      <a:pt x="181" y="24"/>
                    </a:cubicBezTo>
                    <a:cubicBezTo>
                      <a:pt x="200" y="24"/>
                      <a:pt x="201" y="39"/>
                      <a:pt x="198" y="52"/>
                    </a:cubicBezTo>
                    <a:cubicBezTo>
                      <a:pt x="203" y="42"/>
                      <a:pt x="211" y="31"/>
                      <a:pt x="226" y="31"/>
                    </a:cubicBezTo>
                    <a:cubicBezTo>
                      <a:pt x="246" y="31"/>
                      <a:pt x="249" y="65"/>
                      <a:pt x="250" y="81"/>
                    </a:cubicBezTo>
                    <a:cubicBezTo>
                      <a:pt x="250" y="61"/>
                      <a:pt x="253" y="13"/>
                      <a:pt x="276" y="13"/>
                    </a:cubicBezTo>
                    <a:cubicBezTo>
                      <a:pt x="288" y="13"/>
                      <a:pt x="290" y="26"/>
                      <a:pt x="288" y="41"/>
                    </a:cubicBezTo>
                    <a:cubicBezTo>
                      <a:pt x="289" y="40"/>
                      <a:pt x="291" y="40"/>
                      <a:pt x="292" y="41"/>
                    </a:cubicBezTo>
                    <a:cubicBezTo>
                      <a:pt x="305" y="47"/>
                      <a:pt x="309" y="82"/>
                      <a:pt x="309" y="82"/>
                    </a:cubicBezTo>
                    <a:cubicBezTo>
                      <a:pt x="309" y="82"/>
                      <a:pt x="316" y="53"/>
                      <a:pt x="340" y="54"/>
                    </a:cubicBezTo>
                    <a:cubicBezTo>
                      <a:pt x="352" y="55"/>
                      <a:pt x="356" y="63"/>
                      <a:pt x="357" y="71"/>
                    </a:cubicBezTo>
                    <a:cubicBezTo>
                      <a:pt x="358" y="55"/>
                      <a:pt x="362" y="32"/>
                      <a:pt x="373" y="30"/>
                    </a:cubicBezTo>
                    <a:cubicBezTo>
                      <a:pt x="390" y="27"/>
                      <a:pt x="379" y="82"/>
                      <a:pt x="379" y="82"/>
                    </a:cubicBezTo>
                    <a:cubicBezTo>
                      <a:pt x="379" y="82"/>
                      <a:pt x="392" y="22"/>
                      <a:pt x="410" y="22"/>
                    </a:cubicBezTo>
                    <a:cubicBezTo>
                      <a:pt x="428" y="22"/>
                      <a:pt x="438" y="85"/>
                      <a:pt x="438" y="85"/>
                    </a:cubicBezTo>
                    <a:cubicBezTo>
                      <a:pt x="438" y="85"/>
                      <a:pt x="438" y="40"/>
                      <a:pt x="459" y="37"/>
                    </a:cubicBezTo>
                    <a:cubicBezTo>
                      <a:pt x="471" y="36"/>
                      <a:pt x="474" y="51"/>
                      <a:pt x="475" y="63"/>
                    </a:cubicBezTo>
                    <a:cubicBezTo>
                      <a:pt x="476" y="40"/>
                      <a:pt x="481" y="0"/>
                      <a:pt x="498" y="4"/>
                    </a:cubicBezTo>
                    <a:cubicBezTo>
                      <a:pt x="510" y="6"/>
                      <a:pt x="510" y="24"/>
                      <a:pt x="507" y="42"/>
                    </a:cubicBezTo>
                    <a:cubicBezTo>
                      <a:pt x="511" y="35"/>
                      <a:pt x="516" y="30"/>
                      <a:pt x="524" y="31"/>
                    </a:cubicBezTo>
                    <a:cubicBezTo>
                      <a:pt x="531" y="31"/>
                      <a:pt x="535" y="36"/>
                      <a:pt x="537" y="43"/>
                    </a:cubicBezTo>
                    <a:cubicBezTo>
                      <a:pt x="538" y="37"/>
                      <a:pt x="541" y="32"/>
                      <a:pt x="546" y="31"/>
                    </a:cubicBezTo>
                    <a:cubicBezTo>
                      <a:pt x="561" y="26"/>
                      <a:pt x="562" y="86"/>
                      <a:pt x="562" y="86"/>
                    </a:cubicBezTo>
                    <a:cubicBezTo>
                      <a:pt x="462" y="147"/>
                      <a:pt x="462" y="147"/>
                      <a:pt x="462" y="147"/>
                    </a:cubicBezTo>
                    <a:cubicBezTo>
                      <a:pt x="166" y="184"/>
                      <a:pt x="166" y="184"/>
                      <a:pt x="166" y="1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8" y="14"/>
                      <a:pt x="26" y="15"/>
                    </a:cubicBezTo>
                    <a:close/>
                  </a:path>
                </a:pathLst>
              </a:custGeom>
              <a:solidFill>
                <a:srgbClr val="6DA8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9Slide.vn 21">
                <a:extLst>
                  <a:ext uri="{FF2B5EF4-FFF2-40B4-BE49-F238E27FC236}">
                    <a16:creationId xmlns:a16="http://schemas.microsoft.com/office/drawing/2014/main" id="{E42CD39C-7454-4544-AE61-48EC12BE0C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0718" y="5995915"/>
                <a:ext cx="2222311" cy="559558"/>
              </a:xfrm>
              <a:prstGeom prst="rect">
                <a:avLst/>
              </a:prstGeom>
              <a:solidFill>
                <a:srgbClr val="C1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183EDAB5-CC9F-4D86-9CC5-F598DAF41FE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8366220" y="2069863"/>
              <a:ext cx="2825085" cy="4444622"/>
              <a:chOff x="232229" y="2311020"/>
              <a:chExt cx="2825085" cy="4444622"/>
            </a:xfrm>
          </p:grpSpPr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F768AB0D-1737-425C-A712-12B1C0BBCE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2229" y="3534769"/>
                <a:ext cx="1942531" cy="3218597"/>
                <a:chOff x="232229" y="3534769"/>
                <a:chExt cx="1942531" cy="3218597"/>
              </a:xfrm>
            </p:grpSpPr>
            <p:sp>
              <p:nvSpPr>
                <p:cNvPr id="505" name="9Slide.vn 22">
                  <a:extLst>
                    <a:ext uri="{FF2B5EF4-FFF2-40B4-BE49-F238E27FC236}">
                      <a16:creationId xmlns:a16="http://schemas.microsoft.com/office/drawing/2014/main" id="{1A0F06CA-469B-44D1-A51A-A2C167EDA40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12677" y="4717575"/>
                  <a:ext cx="859809" cy="159224"/>
                </a:xfrm>
                <a:custGeom>
                  <a:avLst/>
                  <a:gdLst>
                    <a:gd name="T0" fmla="*/ 0 w 221"/>
                    <a:gd name="T1" fmla="*/ 9 h 41"/>
                    <a:gd name="T2" fmla="*/ 193 w 221"/>
                    <a:gd name="T3" fmla="*/ 9 h 41"/>
                    <a:gd name="T4" fmla="*/ 49 w 221"/>
                    <a:gd name="T5" fmla="*/ 39 h 41"/>
                    <a:gd name="T6" fmla="*/ 0 w 221"/>
                    <a:gd name="T7" fmla="*/ 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1" h="41">
                      <a:moveTo>
                        <a:pt x="0" y="9"/>
                      </a:moveTo>
                      <a:cubicBezTo>
                        <a:pt x="0" y="9"/>
                        <a:pt x="166" y="0"/>
                        <a:pt x="193" y="9"/>
                      </a:cubicBezTo>
                      <a:cubicBezTo>
                        <a:pt x="221" y="18"/>
                        <a:pt x="98" y="41"/>
                        <a:pt x="49" y="39"/>
                      </a:cubicBezTo>
                      <a:cubicBezTo>
                        <a:pt x="5" y="37"/>
                        <a:pt x="0" y="9"/>
                        <a:pt x="0" y="9"/>
                      </a:cubicBez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9Slide.vn 23">
                  <a:extLst>
                    <a:ext uri="{FF2B5EF4-FFF2-40B4-BE49-F238E27FC236}">
                      <a16:creationId xmlns:a16="http://schemas.microsoft.com/office/drawing/2014/main" id="{27E6F577-B6D1-4A73-A8D3-E2E74ADC1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78557" y="5365844"/>
                  <a:ext cx="197893" cy="1139588"/>
                </a:xfrm>
                <a:custGeom>
                  <a:avLst/>
                  <a:gdLst>
                    <a:gd name="T0" fmla="*/ 0 w 87"/>
                    <a:gd name="T1" fmla="*/ 0 h 501"/>
                    <a:gd name="T2" fmla="*/ 0 w 87"/>
                    <a:gd name="T3" fmla="*/ 501 h 501"/>
                    <a:gd name="T4" fmla="*/ 87 w 87"/>
                    <a:gd name="T5" fmla="*/ 490 h 501"/>
                    <a:gd name="T6" fmla="*/ 82 w 87"/>
                    <a:gd name="T7" fmla="*/ 10 h 501"/>
                    <a:gd name="T8" fmla="*/ 0 w 87"/>
                    <a:gd name="T9" fmla="*/ 0 h 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501">
                      <a:moveTo>
                        <a:pt x="0" y="0"/>
                      </a:moveTo>
                      <a:lnTo>
                        <a:pt x="0" y="501"/>
                      </a:lnTo>
                      <a:lnTo>
                        <a:pt x="87" y="490"/>
                      </a:lnTo>
                      <a:lnTo>
                        <a:pt x="82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9Slide.vn 24">
                  <a:extLst>
                    <a:ext uri="{FF2B5EF4-FFF2-40B4-BE49-F238E27FC236}">
                      <a16:creationId xmlns:a16="http://schemas.microsoft.com/office/drawing/2014/main" id="{AFA8581E-7A95-41BB-91EF-6FB98CE07EB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32229" y="3534769"/>
                  <a:ext cx="1942531" cy="1958454"/>
                </a:xfrm>
                <a:custGeom>
                  <a:avLst/>
                  <a:gdLst>
                    <a:gd name="T0" fmla="*/ 141 w 500"/>
                    <a:gd name="T1" fmla="*/ 474 h 505"/>
                    <a:gd name="T2" fmla="*/ 55 w 500"/>
                    <a:gd name="T3" fmla="*/ 34 h 505"/>
                    <a:gd name="T4" fmla="*/ 287 w 500"/>
                    <a:gd name="T5" fmla="*/ 34 h 505"/>
                    <a:gd name="T6" fmla="*/ 344 w 500"/>
                    <a:gd name="T7" fmla="*/ 402 h 505"/>
                    <a:gd name="T8" fmla="*/ 475 w 500"/>
                    <a:gd name="T9" fmla="*/ 418 h 505"/>
                    <a:gd name="T10" fmla="*/ 500 w 500"/>
                    <a:gd name="T11" fmla="*/ 468 h 505"/>
                    <a:gd name="T12" fmla="*/ 141 w 500"/>
                    <a:gd name="T13" fmla="*/ 474 h 5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0" h="505">
                      <a:moveTo>
                        <a:pt x="141" y="474"/>
                      </a:moveTo>
                      <a:cubicBezTo>
                        <a:pt x="99" y="443"/>
                        <a:pt x="0" y="69"/>
                        <a:pt x="55" y="34"/>
                      </a:cubicBezTo>
                      <a:cubicBezTo>
                        <a:pt x="110" y="0"/>
                        <a:pt x="250" y="15"/>
                        <a:pt x="287" y="34"/>
                      </a:cubicBezTo>
                      <a:cubicBezTo>
                        <a:pt x="324" y="54"/>
                        <a:pt x="328" y="399"/>
                        <a:pt x="344" y="402"/>
                      </a:cubicBezTo>
                      <a:cubicBezTo>
                        <a:pt x="359" y="404"/>
                        <a:pt x="452" y="407"/>
                        <a:pt x="475" y="418"/>
                      </a:cubicBezTo>
                      <a:cubicBezTo>
                        <a:pt x="497" y="429"/>
                        <a:pt x="500" y="468"/>
                        <a:pt x="500" y="468"/>
                      </a:cubicBezTo>
                      <a:cubicBezTo>
                        <a:pt x="500" y="468"/>
                        <a:pt x="183" y="505"/>
                        <a:pt x="141" y="474"/>
                      </a:cubicBezTo>
                      <a:close/>
                    </a:path>
                  </a:pathLst>
                </a:custGeom>
                <a:solidFill>
                  <a:srgbClr val="F29A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9Slide.vn 25">
                  <a:extLst>
                    <a:ext uri="{FF2B5EF4-FFF2-40B4-BE49-F238E27FC236}">
                      <a16:creationId xmlns:a16="http://schemas.microsoft.com/office/drawing/2014/main" id="{DC860020-8733-4BB5-AD76-FE0948E8A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98445" y="6457665"/>
                  <a:ext cx="1351128" cy="213815"/>
                </a:xfrm>
                <a:custGeom>
                  <a:avLst/>
                  <a:gdLst>
                    <a:gd name="T0" fmla="*/ 0 w 348"/>
                    <a:gd name="T1" fmla="*/ 55 h 55"/>
                    <a:gd name="T2" fmla="*/ 16 w 348"/>
                    <a:gd name="T3" fmla="*/ 17 h 55"/>
                    <a:gd name="T4" fmla="*/ 300 w 348"/>
                    <a:gd name="T5" fmla="*/ 6 h 55"/>
                    <a:gd name="T6" fmla="*/ 348 w 348"/>
                    <a:gd name="T7" fmla="*/ 55 h 55"/>
                    <a:gd name="T8" fmla="*/ 328 w 348"/>
                    <a:gd name="T9" fmla="*/ 55 h 55"/>
                    <a:gd name="T10" fmla="*/ 307 w 348"/>
                    <a:gd name="T11" fmla="*/ 20 h 55"/>
                    <a:gd name="T12" fmla="*/ 38 w 348"/>
                    <a:gd name="T13" fmla="*/ 24 h 55"/>
                    <a:gd name="T14" fmla="*/ 25 w 348"/>
                    <a:gd name="T15" fmla="*/ 55 h 55"/>
                    <a:gd name="T16" fmla="*/ 0 w 348"/>
                    <a:gd name="T17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8" h="55">
                      <a:moveTo>
                        <a:pt x="0" y="55"/>
                      </a:moveTo>
                      <a:cubicBezTo>
                        <a:pt x="0" y="55"/>
                        <a:pt x="3" y="21"/>
                        <a:pt x="16" y="17"/>
                      </a:cubicBezTo>
                      <a:cubicBezTo>
                        <a:pt x="29" y="14"/>
                        <a:pt x="244" y="0"/>
                        <a:pt x="300" y="6"/>
                      </a:cubicBezTo>
                      <a:cubicBezTo>
                        <a:pt x="337" y="11"/>
                        <a:pt x="348" y="55"/>
                        <a:pt x="348" y="55"/>
                      </a:cubicBezTo>
                      <a:cubicBezTo>
                        <a:pt x="328" y="55"/>
                        <a:pt x="328" y="55"/>
                        <a:pt x="328" y="55"/>
                      </a:cubicBezTo>
                      <a:cubicBezTo>
                        <a:pt x="328" y="55"/>
                        <a:pt x="325" y="26"/>
                        <a:pt x="307" y="20"/>
                      </a:cubicBezTo>
                      <a:cubicBezTo>
                        <a:pt x="289" y="15"/>
                        <a:pt x="53" y="16"/>
                        <a:pt x="38" y="24"/>
                      </a:cubicBezTo>
                      <a:cubicBezTo>
                        <a:pt x="23" y="32"/>
                        <a:pt x="25" y="55"/>
                        <a:pt x="25" y="55"/>
                      </a:cubicBezTo>
                      <a:lnTo>
                        <a:pt x="0" y="55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9Slide.vn 26">
                  <a:extLst>
                    <a:ext uri="{FF2B5EF4-FFF2-40B4-BE49-F238E27FC236}">
                      <a16:creationId xmlns:a16="http://schemas.microsoft.com/office/drawing/2014/main" id="{B3F92F92-AAA0-40DA-9CB3-2B5C991F3A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39889" y="6500882"/>
                  <a:ext cx="120556" cy="147851"/>
                </a:xfrm>
                <a:custGeom>
                  <a:avLst/>
                  <a:gdLst>
                    <a:gd name="T0" fmla="*/ 15 w 31"/>
                    <a:gd name="T1" fmla="*/ 0 h 38"/>
                    <a:gd name="T2" fmla="*/ 1 w 31"/>
                    <a:gd name="T3" fmla="*/ 21 h 38"/>
                    <a:gd name="T4" fmla="*/ 1 w 31"/>
                    <a:gd name="T5" fmla="*/ 38 h 38"/>
                    <a:gd name="T6" fmla="*/ 15 w 31"/>
                    <a:gd name="T7" fmla="*/ 36 h 38"/>
                    <a:gd name="T8" fmla="*/ 31 w 31"/>
                    <a:gd name="T9" fmla="*/ 3 h 38"/>
                    <a:gd name="T10" fmla="*/ 15 w 31"/>
                    <a:gd name="T11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" h="38">
                      <a:moveTo>
                        <a:pt x="15" y="0"/>
                      </a:moveTo>
                      <a:cubicBezTo>
                        <a:pt x="15" y="0"/>
                        <a:pt x="2" y="11"/>
                        <a:pt x="1" y="21"/>
                      </a:cubicBezTo>
                      <a:cubicBezTo>
                        <a:pt x="0" y="31"/>
                        <a:pt x="1" y="38"/>
                        <a:pt x="1" y="38"/>
                      </a:cubicBezTo>
                      <a:cubicBezTo>
                        <a:pt x="15" y="36"/>
                        <a:pt x="15" y="36"/>
                        <a:pt x="15" y="36"/>
                      </a:cubicBezTo>
                      <a:cubicBezTo>
                        <a:pt x="31" y="3"/>
                        <a:pt x="31" y="3"/>
                        <a:pt x="31" y="3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9Slide.vn 27">
                  <a:extLst>
                    <a:ext uri="{FF2B5EF4-FFF2-40B4-BE49-F238E27FC236}">
                      <a16:creationId xmlns:a16="http://schemas.microsoft.com/office/drawing/2014/main" id="{C025682A-A757-42E7-81B6-4D25CF9460B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575698" y="6605515"/>
                  <a:ext cx="147851" cy="147851"/>
                </a:xfrm>
                <a:prstGeom prst="ellipse">
                  <a:avLst/>
                </a:pr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9Slide.vn 28">
                  <a:extLst>
                    <a:ext uri="{FF2B5EF4-FFF2-40B4-BE49-F238E27FC236}">
                      <a16:creationId xmlns:a16="http://schemas.microsoft.com/office/drawing/2014/main" id="{7B88CF71-E30D-4CBC-9C0C-EEA3216B322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201220" y="6589593"/>
                  <a:ext cx="147851" cy="147851"/>
                </a:xfrm>
                <a:prstGeom prst="ellipse">
                  <a:avLst/>
                </a:pr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9Slide.vn 29">
                  <a:extLst>
                    <a:ext uri="{FF2B5EF4-FFF2-40B4-BE49-F238E27FC236}">
                      <a16:creationId xmlns:a16="http://schemas.microsoft.com/office/drawing/2014/main" id="{30C93705-8B1D-4EDF-92C6-D7932D165B8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813095" y="6594142"/>
                  <a:ext cx="152401" cy="150125"/>
                </a:xfrm>
                <a:prstGeom prst="ellipse">
                  <a:avLst/>
                </a:pr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9Slide.vn 30">
                  <a:extLst>
                    <a:ext uri="{FF2B5EF4-FFF2-40B4-BE49-F238E27FC236}">
                      <a16:creationId xmlns:a16="http://schemas.microsoft.com/office/drawing/2014/main" id="{EACD1508-A1F0-4E30-9CC0-C61AFC5535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55142" y="3650776"/>
                  <a:ext cx="1662753" cy="1710519"/>
                </a:xfrm>
                <a:custGeom>
                  <a:avLst/>
                  <a:gdLst>
                    <a:gd name="T0" fmla="*/ 428 w 428"/>
                    <a:gd name="T1" fmla="*/ 419 h 441"/>
                    <a:gd name="T2" fmla="*/ 120 w 428"/>
                    <a:gd name="T3" fmla="*/ 419 h 441"/>
                    <a:gd name="T4" fmla="*/ 25 w 428"/>
                    <a:gd name="T5" fmla="*/ 33 h 441"/>
                    <a:gd name="T6" fmla="*/ 221 w 428"/>
                    <a:gd name="T7" fmla="*/ 17 h 441"/>
                    <a:gd name="T8" fmla="*/ 255 w 428"/>
                    <a:gd name="T9" fmla="*/ 367 h 441"/>
                    <a:gd name="T10" fmla="*/ 428 w 428"/>
                    <a:gd name="T11" fmla="*/ 419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8" h="441">
                      <a:moveTo>
                        <a:pt x="428" y="419"/>
                      </a:moveTo>
                      <a:cubicBezTo>
                        <a:pt x="428" y="419"/>
                        <a:pt x="149" y="441"/>
                        <a:pt x="120" y="419"/>
                      </a:cubicBezTo>
                      <a:cubicBezTo>
                        <a:pt x="91" y="397"/>
                        <a:pt x="0" y="67"/>
                        <a:pt x="25" y="33"/>
                      </a:cubicBezTo>
                      <a:cubicBezTo>
                        <a:pt x="49" y="0"/>
                        <a:pt x="206" y="5"/>
                        <a:pt x="221" y="17"/>
                      </a:cubicBezTo>
                      <a:cubicBezTo>
                        <a:pt x="236" y="28"/>
                        <a:pt x="242" y="351"/>
                        <a:pt x="255" y="367"/>
                      </a:cubicBezTo>
                      <a:cubicBezTo>
                        <a:pt x="268" y="383"/>
                        <a:pt x="409" y="380"/>
                        <a:pt x="428" y="419"/>
                      </a:cubicBezTo>
                      <a:close/>
                    </a:path>
                  </a:pathLst>
                </a:custGeom>
                <a:solidFill>
                  <a:srgbClr val="FFA6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9Slide.vn 31">
                  <a:extLst>
                    <a:ext uri="{FF2B5EF4-FFF2-40B4-BE49-F238E27FC236}">
                      <a16:creationId xmlns:a16="http://schemas.microsoft.com/office/drawing/2014/main" id="{E46BB456-6D3D-4177-8453-64C6D4591E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01303" y="5488674"/>
                  <a:ext cx="131928" cy="953069"/>
                </a:xfrm>
                <a:custGeom>
                  <a:avLst/>
                  <a:gdLst>
                    <a:gd name="T0" fmla="*/ 3 w 34"/>
                    <a:gd name="T1" fmla="*/ 0 h 246"/>
                    <a:gd name="T2" fmla="*/ 30 w 34"/>
                    <a:gd name="T3" fmla="*/ 0 h 246"/>
                    <a:gd name="T4" fmla="*/ 30 w 34"/>
                    <a:gd name="T5" fmla="*/ 213 h 246"/>
                    <a:gd name="T6" fmla="*/ 0 w 34"/>
                    <a:gd name="T7" fmla="*/ 246 h 246"/>
                    <a:gd name="T8" fmla="*/ 3 w 34"/>
                    <a:gd name="T9" fmla="*/ 0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246">
                      <a:moveTo>
                        <a:pt x="3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34" y="188"/>
                        <a:pt x="30" y="213"/>
                      </a:cubicBezTo>
                      <a:cubicBezTo>
                        <a:pt x="27" y="238"/>
                        <a:pt x="0" y="246"/>
                        <a:pt x="0" y="246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BB1E46B0-FEF2-4FA9-8DB1-A8738A1D176C}"/>
                  </a:ext>
                </a:extLst>
              </p:cNvPr>
              <p:cNvGrpSpPr/>
              <p:nvPr/>
            </p:nvGrpSpPr>
            <p:grpSpPr>
              <a:xfrm>
                <a:off x="746295" y="2311020"/>
                <a:ext cx="2311019" cy="4444622"/>
                <a:chOff x="746295" y="2311020"/>
                <a:chExt cx="2311019" cy="4444622"/>
              </a:xfrm>
            </p:grpSpPr>
            <p:sp>
              <p:nvSpPr>
                <p:cNvPr id="468" name="9Slide.vn 32">
                  <a:extLst>
                    <a:ext uri="{FF2B5EF4-FFF2-40B4-BE49-F238E27FC236}">
                      <a16:creationId xmlns:a16="http://schemas.microsoft.com/office/drawing/2014/main" id="{D42184C7-D90A-44D9-B060-11A8E50023D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146629" y="2543032"/>
                  <a:ext cx="38669" cy="38669"/>
                </a:xfrm>
                <a:prstGeom prst="ellipse">
                  <a:avLst/>
                </a:prstGeom>
                <a:solidFill>
                  <a:srgbClr val="91BF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9Slide.vn 33">
                  <a:extLst>
                    <a:ext uri="{FF2B5EF4-FFF2-40B4-BE49-F238E27FC236}">
                      <a16:creationId xmlns:a16="http://schemas.microsoft.com/office/drawing/2014/main" id="{32E65914-320D-4BC3-9480-96EFFDA3BC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647047" y="3386919"/>
                  <a:ext cx="1135039" cy="1241946"/>
                </a:xfrm>
                <a:custGeom>
                  <a:avLst/>
                  <a:gdLst>
                    <a:gd name="T0" fmla="*/ 8 w 292"/>
                    <a:gd name="T1" fmla="*/ 0 h 320"/>
                    <a:gd name="T2" fmla="*/ 123 w 292"/>
                    <a:gd name="T3" fmla="*/ 230 h 320"/>
                    <a:gd name="T4" fmla="*/ 292 w 292"/>
                    <a:gd name="T5" fmla="*/ 293 h 320"/>
                    <a:gd name="T6" fmla="*/ 287 w 292"/>
                    <a:gd name="T7" fmla="*/ 320 h 320"/>
                    <a:gd name="T8" fmla="*/ 92 w 292"/>
                    <a:gd name="T9" fmla="*/ 268 h 320"/>
                    <a:gd name="T10" fmla="*/ 0 w 292"/>
                    <a:gd name="T11" fmla="*/ 131 h 320"/>
                    <a:gd name="T12" fmla="*/ 8 w 292"/>
                    <a:gd name="T13" fmla="*/ 0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2" h="320">
                      <a:moveTo>
                        <a:pt x="8" y="0"/>
                      </a:moveTo>
                      <a:cubicBezTo>
                        <a:pt x="123" y="230"/>
                        <a:pt x="123" y="230"/>
                        <a:pt x="123" y="230"/>
                      </a:cubicBezTo>
                      <a:cubicBezTo>
                        <a:pt x="292" y="293"/>
                        <a:pt x="292" y="293"/>
                        <a:pt x="292" y="293"/>
                      </a:cubicBezTo>
                      <a:cubicBezTo>
                        <a:pt x="287" y="320"/>
                        <a:pt x="287" y="320"/>
                        <a:pt x="287" y="320"/>
                      </a:cubicBezTo>
                      <a:cubicBezTo>
                        <a:pt x="287" y="320"/>
                        <a:pt x="124" y="301"/>
                        <a:pt x="92" y="268"/>
                      </a:cubicBezTo>
                      <a:cubicBezTo>
                        <a:pt x="59" y="234"/>
                        <a:pt x="0" y="131"/>
                        <a:pt x="0" y="131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9Slide.vn 34">
                  <a:extLst>
                    <a:ext uri="{FF2B5EF4-FFF2-40B4-BE49-F238E27FC236}">
                      <a16:creationId xmlns:a16="http://schemas.microsoft.com/office/drawing/2014/main" id="{0C27CAFE-98E1-4E3A-84D7-1BD9E600369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476450" y="4842680"/>
                  <a:ext cx="1546746" cy="1778758"/>
                </a:xfrm>
                <a:custGeom>
                  <a:avLst/>
                  <a:gdLst>
                    <a:gd name="T0" fmla="*/ 0 w 398"/>
                    <a:gd name="T1" fmla="*/ 9 h 459"/>
                    <a:gd name="T2" fmla="*/ 46 w 398"/>
                    <a:gd name="T3" fmla="*/ 90 h 459"/>
                    <a:gd name="T4" fmla="*/ 295 w 398"/>
                    <a:gd name="T5" fmla="*/ 106 h 459"/>
                    <a:gd name="T6" fmla="*/ 281 w 398"/>
                    <a:gd name="T7" fmla="*/ 459 h 459"/>
                    <a:gd name="T8" fmla="*/ 309 w 398"/>
                    <a:gd name="T9" fmla="*/ 456 h 459"/>
                    <a:gd name="T10" fmla="*/ 382 w 398"/>
                    <a:gd name="T11" fmla="*/ 61 h 459"/>
                    <a:gd name="T12" fmla="*/ 149 w 398"/>
                    <a:gd name="T13" fmla="*/ 0 h 459"/>
                    <a:gd name="T14" fmla="*/ 0 w 398"/>
                    <a:gd name="T15" fmla="*/ 9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8" h="459">
                      <a:moveTo>
                        <a:pt x="0" y="9"/>
                      </a:moveTo>
                      <a:cubicBezTo>
                        <a:pt x="0" y="9"/>
                        <a:pt x="9" y="86"/>
                        <a:pt x="46" y="90"/>
                      </a:cubicBezTo>
                      <a:cubicBezTo>
                        <a:pt x="84" y="94"/>
                        <a:pt x="295" y="106"/>
                        <a:pt x="295" y="106"/>
                      </a:cubicBezTo>
                      <a:cubicBezTo>
                        <a:pt x="281" y="459"/>
                        <a:pt x="281" y="459"/>
                        <a:pt x="281" y="459"/>
                      </a:cubicBezTo>
                      <a:cubicBezTo>
                        <a:pt x="309" y="456"/>
                        <a:pt x="309" y="456"/>
                        <a:pt x="309" y="456"/>
                      </a:cubicBezTo>
                      <a:cubicBezTo>
                        <a:pt x="309" y="456"/>
                        <a:pt x="398" y="100"/>
                        <a:pt x="382" y="61"/>
                      </a:cubicBezTo>
                      <a:cubicBezTo>
                        <a:pt x="366" y="21"/>
                        <a:pt x="232" y="0"/>
                        <a:pt x="149" y="0"/>
                      </a:cubicBezTo>
                      <a:cubicBezTo>
                        <a:pt x="66" y="0"/>
                        <a:pt x="0" y="9"/>
                        <a:pt x="0" y="9"/>
                      </a:cubicBez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9Slide.vn 35">
                  <a:extLst>
                    <a:ext uri="{FF2B5EF4-FFF2-40B4-BE49-F238E27FC236}">
                      <a16:creationId xmlns:a16="http://schemas.microsoft.com/office/drawing/2014/main" id="{04B8E06C-4887-4A7D-9569-3F7207748D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948737" y="2483892"/>
                  <a:ext cx="671015" cy="796119"/>
                </a:xfrm>
                <a:custGeom>
                  <a:avLst/>
                  <a:gdLst>
                    <a:gd name="T0" fmla="*/ 41 w 173"/>
                    <a:gd name="T1" fmla="*/ 144 h 205"/>
                    <a:gd name="T2" fmla="*/ 129 w 173"/>
                    <a:gd name="T3" fmla="*/ 192 h 205"/>
                    <a:gd name="T4" fmla="*/ 115 w 173"/>
                    <a:gd name="T5" fmla="*/ 15 h 205"/>
                    <a:gd name="T6" fmla="*/ 11 w 173"/>
                    <a:gd name="T7" fmla="*/ 31 h 205"/>
                    <a:gd name="T8" fmla="*/ 41 w 173"/>
                    <a:gd name="T9" fmla="*/ 144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3" h="205">
                      <a:moveTo>
                        <a:pt x="41" y="144"/>
                      </a:moveTo>
                      <a:cubicBezTo>
                        <a:pt x="41" y="144"/>
                        <a:pt x="86" y="205"/>
                        <a:pt x="129" y="192"/>
                      </a:cubicBezTo>
                      <a:cubicBezTo>
                        <a:pt x="173" y="179"/>
                        <a:pt x="134" y="27"/>
                        <a:pt x="115" y="15"/>
                      </a:cubicBezTo>
                      <a:cubicBezTo>
                        <a:pt x="96" y="3"/>
                        <a:pt x="22" y="0"/>
                        <a:pt x="11" y="31"/>
                      </a:cubicBezTo>
                      <a:cubicBezTo>
                        <a:pt x="0" y="63"/>
                        <a:pt x="41" y="144"/>
                        <a:pt x="41" y="144"/>
                      </a:cubicBezTo>
                    </a:path>
                  </a:pathLst>
                </a:custGeom>
                <a:solidFill>
                  <a:srgbClr val="FFBE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9Slide.vn 36">
                  <a:extLst>
                    <a:ext uri="{FF2B5EF4-FFF2-40B4-BE49-F238E27FC236}">
                      <a16:creationId xmlns:a16="http://schemas.microsoft.com/office/drawing/2014/main" id="{F9894AFF-6E1A-4716-828E-A0F86D5130B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82772" y="2311020"/>
                  <a:ext cx="611875" cy="650543"/>
                </a:xfrm>
                <a:custGeom>
                  <a:avLst/>
                  <a:gdLst>
                    <a:gd name="T0" fmla="*/ 144 w 158"/>
                    <a:gd name="T1" fmla="*/ 81 h 168"/>
                    <a:gd name="T2" fmla="*/ 138 w 158"/>
                    <a:gd name="T3" fmla="*/ 17 h 168"/>
                    <a:gd name="T4" fmla="*/ 5 w 158"/>
                    <a:gd name="T5" fmla="*/ 75 h 168"/>
                    <a:gd name="T6" fmla="*/ 48 w 158"/>
                    <a:gd name="T7" fmla="*/ 168 h 168"/>
                    <a:gd name="T8" fmla="*/ 62 w 158"/>
                    <a:gd name="T9" fmla="*/ 163 h 168"/>
                    <a:gd name="T10" fmla="*/ 45 w 158"/>
                    <a:gd name="T11" fmla="*/ 121 h 168"/>
                    <a:gd name="T12" fmla="*/ 75 w 158"/>
                    <a:gd name="T13" fmla="*/ 129 h 168"/>
                    <a:gd name="T14" fmla="*/ 81 w 158"/>
                    <a:gd name="T15" fmla="*/ 127 h 168"/>
                    <a:gd name="T16" fmla="*/ 69 w 158"/>
                    <a:gd name="T17" fmla="*/ 96 h 168"/>
                    <a:gd name="T18" fmla="*/ 144 w 158"/>
                    <a:gd name="T19" fmla="*/ 81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8" h="168">
                      <a:moveTo>
                        <a:pt x="144" y="81"/>
                      </a:moveTo>
                      <a:cubicBezTo>
                        <a:pt x="144" y="81"/>
                        <a:pt x="158" y="35"/>
                        <a:pt x="138" y="17"/>
                      </a:cubicBezTo>
                      <a:cubicBezTo>
                        <a:pt x="117" y="0"/>
                        <a:pt x="11" y="30"/>
                        <a:pt x="5" y="75"/>
                      </a:cubicBezTo>
                      <a:cubicBezTo>
                        <a:pt x="0" y="110"/>
                        <a:pt x="48" y="168"/>
                        <a:pt x="48" y="168"/>
                      </a:cubicBezTo>
                      <a:cubicBezTo>
                        <a:pt x="62" y="163"/>
                        <a:pt x="62" y="163"/>
                        <a:pt x="62" y="163"/>
                      </a:cubicBezTo>
                      <a:cubicBezTo>
                        <a:pt x="62" y="163"/>
                        <a:pt x="35" y="142"/>
                        <a:pt x="45" y="121"/>
                      </a:cubicBezTo>
                      <a:cubicBezTo>
                        <a:pt x="55" y="100"/>
                        <a:pt x="75" y="129"/>
                        <a:pt x="75" y="129"/>
                      </a:cubicBezTo>
                      <a:cubicBezTo>
                        <a:pt x="81" y="127"/>
                        <a:pt x="81" y="127"/>
                        <a:pt x="81" y="127"/>
                      </a:cubicBezTo>
                      <a:cubicBezTo>
                        <a:pt x="81" y="127"/>
                        <a:pt x="67" y="107"/>
                        <a:pt x="69" y="96"/>
                      </a:cubicBezTo>
                      <a:cubicBezTo>
                        <a:pt x="70" y="85"/>
                        <a:pt x="144" y="81"/>
                        <a:pt x="144" y="81"/>
                      </a:cubicBezTo>
                      <a:close/>
                    </a:path>
                  </a:pathLst>
                </a:custGeom>
                <a:solidFill>
                  <a:srgbClr val="6B3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9Slide.vn 37">
                  <a:extLst>
                    <a:ext uri="{FF2B5EF4-FFF2-40B4-BE49-F238E27FC236}">
                      <a16:creationId xmlns:a16="http://schemas.microsoft.com/office/drawing/2014/main" id="{3C493391-3175-40D7-88DD-19FF24E9B6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069291" y="2961563"/>
                  <a:ext cx="282054" cy="384413"/>
                </a:xfrm>
                <a:custGeom>
                  <a:avLst/>
                  <a:gdLst>
                    <a:gd name="T0" fmla="*/ 0 w 124"/>
                    <a:gd name="T1" fmla="*/ 0 h 169"/>
                    <a:gd name="T2" fmla="*/ 17 w 124"/>
                    <a:gd name="T3" fmla="*/ 169 h 169"/>
                    <a:gd name="T4" fmla="*/ 124 w 124"/>
                    <a:gd name="T5" fmla="*/ 157 h 169"/>
                    <a:gd name="T6" fmla="*/ 119 w 124"/>
                    <a:gd name="T7" fmla="*/ 68 h 169"/>
                    <a:gd name="T8" fmla="*/ 0 w 124"/>
                    <a:gd name="T9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69">
                      <a:moveTo>
                        <a:pt x="0" y="0"/>
                      </a:moveTo>
                      <a:lnTo>
                        <a:pt x="17" y="169"/>
                      </a:lnTo>
                      <a:lnTo>
                        <a:pt x="124" y="157"/>
                      </a:lnTo>
                      <a:lnTo>
                        <a:pt x="119" y="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BE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9Slide.vn 38">
                  <a:extLst>
                    <a:ext uri="{FF2B5EF4-FFF2-40B4-BE49-F238E27FC236}">
                      <a16:creationId xmlns:a16="http://schemas.microsoft.com/office/drawing/2014/main" id="{E5E14137-442F-4319-BCDC-0A229847B65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46295" y="3291385"/>
                  <a:ext cx="1137313" cy="1655928"/>
                </a:xfrm>
                <a:custGeom>
                  <a:avLst/>
                  <a:gdLst>
                    <a:gd name="T0" fmla="*/ 115 w 293"/>
                    <a:gd name="T1" fmla="*/ 0 h 427"/>
                    <a:gd name="T2" fmla="*/ 13 w 293"/>
                    <a:gd name="T3" fmla="*/ 39 h 427"/>
                    <a:gd name="T4" fmla="*/ 58 w 293"/>
                    <a:gd name="T5" fmla="*/ 427 h 427"/>
                    <a:gd name="T6" fmla="*/ 293 w 293"/>
                    <a:gd name="T7" fmla="*/ 409 h 427"/>
                    <a:gd name="T8" fmla="*/ 240 w 293"/>
                    <a:gd name="T9" fmla="*/ 25 h 427"/>
                    <a:gd name="T10" fmla="*/ 115 w 293"/>
                    <a:gd name="T11" fmla="*/ 0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3" h="427">
                      <a:moveTo>
                        <a:pt x="115" y="0"/>
                      </a:moveTo>
                      <a:cubicBezTo>
                        <a:pt x="115" y="0"/>
                        <a:pt x="25" y="19"/>
                        <a:pt x="13" y="39"/>
                      </a:cubicBezTo>
                      <a:cubicBezTo>
                        <a:pt x="0" y="59"/>
                        <a:pt x="58" y="427"/>
                        <a:pt x="58" y="427"/>
                      </a:cubicBezTo>
                      <a:cubicBezTo>
                        <a:pt x="293" y="409"/>
                        <a:pt x="293" y="409"/>
                        <a:pt x="293" y="409"/>
                      </a:cubicBezTo>
                      <a:cubicBezTo>
                        <a:pt x="293" y="409"/>
                        <a:pt x="265" y="45"/>
                        <a:pt x="240" y="25"/>
                      </a:cubicBezTo>
                      <a:cubicBezTo>
                        <a:pt x="216" y="4"/>
                        <a:pt x="115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9Slide.vn 39">
                  <a:extLst>
                    <a:ext uri="{FF2B5EF4-FFF2-40B4-BE49-F238E27FC236}">
                      <a16:creationId xmlns:a16="http://schemas.microsoft.com/office/drawing/2014/main" id="{61D47389-16A1-4BEE-809C-2BF9FA135C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058755" y="6598692"/>
                  <a:ext cx="450376" cy="156950"/>
                </a:xfrm>
                <a:custGeom>
                  <a:avLst/>
                  <a:gdLst>
                    <a:gd name="T0" fmla="*/ 34 w 116"/>
                    <a:gd name="T1" fmla="*/ 0 h 41"/>
                    <a:gd name="T2" fmla="*/ 47 w 116"/>
                    <a:gd name="T3" fmla="*/ 19 h 41"/>
                    <a:gd name="T4" fmla="*/ 100 w 116"/>
                    <a:gd name="T5" fmla="*/ 19 h 41"/>
                    <a:gd name="T6" fmla="*/ 116 w 116"/>
                    <a:gd name="T7" fmla="*/ 41 h 41"/>
                    <a:gd name="T8" fmla="*/ 0 w 116"/>
                    <a:gd name="T9" fmla="*/ 41 h 41"/>
                    <a:gd name="T10" fmla="*/ 5 w 116"/>
                    <a:gd name="T11" fmla="*/ 3 h 41"/>
                    <a:gd name="T12" fmla="*/ 34 w 116"/>
                    <a:gd name="T13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1">
                      <a:moveTo>
                        <a:pt x="34" y="0"/>
                      </a:moveTo>
                      <a:cubicBezTo>
                        <a:pt x="34" y="0"/>
                        <a:pt x="42" y="16"/>
                        <a:pt x="47" y="19"/>
                      </a:cubicBezTo>
                      <a:cubicBezTo>
                        <a:pt x="52" y="23"/>
                        <a:pt x="88" y="14"/>
                        <a:pt x="100" y="19"/>
                      </a:cubicBezTo>
                      <a:cubicBezTo>
                        <a:pt x="112" y="25"/>
                        <a:pt x="116" y="41"/>
                        <a:pt x="116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5" y="3"/>
                        <a:pt x="5" y="3"/>
                        <a:pt x="5" y="3"/>
                      </a:cubicBez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9Slide.vn 40">
                  <a:extLst>
                    <a:ext uri="{FF2B5EF4-FFF2-40B4-BE49-F238E27FC236}">
                      <a16:creationId xmlns:a16="http://schemas.microsoft.com/office/drawing/2014/main" id="{CDA5CDCA-A15A-4D2F-90DF-1E1FB5274DF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556897" y="6598692"/>
                  <a:ext cx="450376" cy="156950"/>
                </a:xfrm>
                <a:custGeom>
                  <a:avLst/>
                  <a:gdLst>
                    <a:gd name="T0" fmla="*/ 33 w 116"/>
                    <a:gd name="T1" fmla="*/ 0 h 41"/>
                    <a:gd name="T2" fmla="*/ 47 w 116"/>
                    <a:gd name="T3" fmla="*/ 19 h 41"/>
                    <a:gd name="T4" fmla="*/ 100 w 116"/>
                    <a:gd name="T5" fmla="*/ 19 h 41"/>
                    <a:gd name="T6" fmla="*/ 116 w 116"/>
                    <a:gd name="T7" fmla="*/ 41 h 41"/>
                    <a:gd name="T8" fmla="*/ 0 w 116"/>
                    <a:gd name="T9" fmla="*/ 41 h 41"/>
                    <a:gd name="T10" fmla="*/ 5 w 116"/>
                    <a:gd name="T11" fmla="*/ 3 h 41"/>
                    <a:gd name="T12" fmla="*/ 33 w 116"/>
                    <a:gd name="T13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1">
                      <a:moveTo>
                        <a:pt x="33" y="0"/>
                      </a:moveTo>
                      <a:cubicBezTo>
                        <a:pt x="33" y="0"/>
                        <a:pt x="41" y="16"/>
                        <a:pt x="47" y="19"/>
                      </a:cubicBezTo>
                      <a:cubicBezTo>
                        <a:pt x="52" y="23"/>
                        <a:pt x="88" y="14"/>
                        <a:pt x="100" y="19"/>
                      </a:cubicBezTo>
                      <a:cubicBezTo>
                        <a:pt x="112" y="25"/>
                        <a:pt x="116" y="41"/>
                        <a:pt x="116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5" y="3"/>
                        <a:pt x="5" y="3"/>
                        <a:pt x="5" y="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9Slide.vn 41">
                  <a:extLst>
                    <a:ext uri="{FF2B5EF4-FFF2-40B4-BE49-F238E27FC236}">
                      <a16:creationId xmlns:a16="http://schemas.microsoft.com/office/drawing/2014/main" id="{5BA7A922-19EC-427E-B59D-C4C4315C591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989680" y="3480178"/>
                  <a:ext cx="1628632" cy="698311"/>
                </a:xfrm>
                <a:custGeom>
                  <a:avLst/>
                  <a:gdLst>
                    <a:gd name="T0" fmla="*/ 0 w 419"/>
                    <a:gd name="T1" fmla="*/ 100 h 180"/>
                    <a:gd name="T2" fmla="*/ 231 w 419"/>
                    <a:gd name="T3" fmla="*/ 178 h 180"/>
                    <a:gd name="T4" fmla="*/ 419 w 419"/>
                    <a:gd name="T5" fmla="*/ 119 h 180"/>
                    <a:gd name="T6" fmla="*/ 411 w 419"/>
                    <a:gd name="T7" fmla="*/ 87 h 180"/>
                    <a:gd name="T8" fmla="*/ 216 w 419"/>
                    <a:gd name="T9" fmla="*/ 120 h 180"/>
                    <a:gd name="T10" fmla="*/ 63 w 419"/>
                    <a:gd name="T11" fmla="*/ 0 h 180"/>
                    <a:gd name="T12" fmla="*/ 0 w 419"/>
                    <a:gd name="T13" fmla="*/ 10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9" h="180">
                      <a:moveTo>
                        <a:pt x="0" y="100"/>
                      </a:moveTo>
                      <a:cubicBezTo>
                        <a:pt x="0" y="100"/>
                        <a:pt x="182" y="180"/>
                        <a:pt x="231" y="178"/>
                      </a:cubicBezTo>
                      <a:cubicBezTo>
                        <a:pt x="280" y="176"/>
                        <a:pt x="419" y="119"/>
                        <a:pt x="419" y="119"/>
                      </a:cubicBezTo>
                      <a:cubicBezTo>
                        <a:pt x="411" y="87"/>
                        <a:pt x="411" y="87"/>
                        <a:pt x="411" y="87"/>
                      </a:cubicBezTo>
                      <a:cubicBezTo>
                        <a:pt x="216" y="120"/>
                        <a:pt x="216" y="120"/>
                        <a:pt x="216" y="120"/>
                      </a:cubicBezTo>
                      <a:cubicBezTo>
                        <a:pt x="63" y="0"/>
                        <a:pt x="63" y="0"/>
                        <a:pt x="63" y="0"/>
                      </a:cubicBezTo>
                      <a:lnTo>
                        <a:pt x="0" y="100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9Slide.vn 42">
                  <a:extLst>
                    <a:ext uri="{FF2B5EF4-FFF2-40B4-BE49-F238E27FC236}">
                      <a16:creationId xmlns:a16="http://schemas.microsoft.com/office/drawing/2014/main" id="{F69A2BB1-8000-4D9C-A271-138751168B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586468" y="3689444"/>
                  <a:ext cx="420807" cy="261583"/>
                </a:xfrm>
                <a:custGeom>
                  <a:avLst/>
                  <a:gdLst>
                    <a:gd name="T0" fmla="*/ 0 w 108"/>
                    <a:gd name="T1" fmla="*/ 33 h 67"/>
                    <a:gd name="T2" fmla="*/ 67 w 108"/>
                    <a:gd name="T3" fmla="*/ 2 h 67"/>
                    <a:gd name="T4" fmla="*/ 70 w 108"/>
                    <a:gd name="T5" fmla="*/ 63 h 67"/>
                    <a:gd name="T6" fmla="*/ 8 w 108"/>
                    <a:gd name="T7" fmla="*/ 65 h 67"/>
                    <a:gd name="T8" fmla="*/ 0 w 108"/>
                    <a:gd name="T9" fmla="*/ 3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67">
                      <a:moveTo>
                        <a:pt x="0" y="33"/>
                      </a:moveTo>
                      <a:cubicBezTo>
                        <a:pt x="0" y="33"/>
                        <a:pt x="49" y="4"/>
                        <a:pt x="67" y="2"/>
                      </a:cubicBezTo>
                      <a:cubicBezTo>
                        <a:pt x="84" y="0"/>
                        <a:pt x="108" y="59"/>
                        <a:pt x="70" y="63"/>
                      </a:cubicBezTo>
                      <a:cubicBezTo>
                        <a:pt x="33" y="67"/>
                        <a:pt x="8" y="65"/>
                        <a:pt x="8" y="65"/>
                      </a:cubicBez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BE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9Slide.vn 43">
                  <a:extLst>
                    <a:ext uri="{FF2B5EF4-FFF2-40B4-BE49-F238E27FC236}">
                      <a16:creationId xmlns:a16="http://schemas.microsoft.com/office/drawing/2014/main" id="{87EA51DA-1B2C-455F-B67C-BD568ECE403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89513" y="3473355"/>
                  <a:ext cx="943971" cy="573206"/>
                </a:xfrm>
                <a:custGeom>
                  <a:avLst/>
                  <a:gdLst>
                    <a:gd name="T0" fmla="*/ 30 w 243"/>
                    <a:gd name="T1" fmla="*/ 0 h 148"/>
                    <a:gd name="T2" fmla="*/ 243 w 243"/>
                    <a:gd name="T3" fmla="*/ 122 h 148"/>
                    <a:gd name="T4" fmla="*/ 136 w 243"/>
                    <a:gd name="T5" fmla="*/ 116 h 148"/>
                    <a:gd name="T6" fmla="*/ 30 w 243"/>
                    <a:gd name="T7" fmla="*/ 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3" h="148">
                      <a:moveTo>
                        <a:pt x="30" y="0"/>
                      </a:moveTo>
                      <a:cubicBezTo>
                        <a:pt x="243" y="122"/>
                        <a:pt x="243" y="122"/>
                        <a:pt x="243" y="122"/>
                      </a:cubicBezTo>
                      <a:cubicBezTo>
                        <a:pt x="243" y="122"/>
                        <a:pt x="191" y="148"/>
                        <a:pt x="136" y="116"/>
                      </a:cubicBezTo>
                      <a:cubicBezTo>
                        <a:pt x="77" y="82"/>
                        <a:pt x="0" y="29"/>
                        <a:pt x="30" y="0"/>
                      </a:cubicBez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9Slide.vn 44">
                  <a:extLst>
                    <a:ext uri="{FF2B5EF4-FFF2-40B4-BE49-F238E27FC236}">
                      <a16:creationId xmlns:a16="http://schemas.microsoft.com/office/drawing/2014/main" id="{3FC7DD10-C6C2-4922-A7DE-219E58DF6A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826743" y="3841845"/>
                  <a:ext cx="730156" cy="200167"/>
                </a:xfrm>
                <a:custGeom>
                  <a:avLst/>
                  <a:gdLst>
                    <a:gd name="T0" fmla="*/ 0 w 188"/>
                    <a:gd name="T1" fmla="*/ 35 h 52"/>
                    <a:gd name="T2" fmla="*/ 188 w 188"/>
                    <a:gd name="T3" fmla="*/ 0 h 52"/>
                    <a:gd name="T4" fmla="*/ 188 w 188"/>
                    <a:gd name="T5" fmla="*/ 13 h 52"/>
                    <a:gd name="T6" fmla="*/ 40 w 188"/>
                    <a:gd name="T7" fmla="*/ 51 h 52"/>
                    <a:gd name="T8" fmla="*/ 0 w 188"/>
                    <a:gd name="T9" fmla="*/ 35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8" h="52">
                      <a:moveTo>
                        <a:pt x="0" y="35"/>
                      </a:move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13"/>
                        <a:pt x="188" y="13"/>
                        <a:pt x="188" y="13"/>
                      </a:cubicBezTo>
                      <a:cubicBezTo>
                        <a:pt x="188" y="13"/>
                        <a:pt x="80" y="49"/>
                        <a:pt x="40" y="51"/>
                      </a:cubicBezTo>
                      <a:cubicBezTo>
                        <a:pt x="0" y="52"/>
                        <a:pt x="0" y="35"/>
                        <a:pt x="0" y="35"/>
                      </a:cubicBez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9Slide.vn 45">
                  <a:extLst>
                    <a:ext uri="{FF2B5EF4-FFF2-40B4-BE49-F238E27FC236}">
                      <a16:creationId xmlns:a16="http://schemas.microsoft.com/office/drawing/2014/main" id="{D0E68685-8873-459D-A369-CF4A0B0B108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910068" y="3825921"/>
                  <a:ext cx="857535" cy="1016759"/>
                </a:xfrm>
                <a:custGeom>
                  <a:avLst/>
                  <a:gdLst>
                    <a:gd name="T0" fmla="*/ 0 w 221"/>
                    <a:gd name="T1" fmla="*/ 0 h 262"/>
                    <a:gd name="T2" fmla="*/ 139 w 221"/>
                    <a:gd name="T3" fmla="*/ 84 h 262"/>
                    <a:gd name="T4" fmla="*/ 204 w 221"/>
                    <a:gd name="T5" fmla="*/ 95 h 262"/>
                    <a:gd name="T6" fmla="*/ 221 w 221"/>
                    <a:gd name="T7" fmla="*/ 248 h 262"/>
                    <a:gd name="T8" fmla="*/ 40 w 221"/>
                    <a:gd name="T9" fmla="*/ 262 h 262"/>
                    <a:gd name="T10" fmla="*/ 0 w 221"/>
                    <a:gd name="T11" fmla="*/ 0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62">
                      <a:moveTo>
                        <a:pt x="0" y="0"/>
                      </a:moveTo>
                      <a:cubicBezTo>
                        <a:pt x="0" y="0"/>
                        <a:pt x="104" y="73"/>
                        <a:pt x="139" y="84"/>
                      </a:cubicBezTo>
                      <a:cubicBezTo>
                        <a:pt x="177" y="95"/>
                        <a:pt x="204" y="95"/>
                        <a:pt x="204" y="95"/>
                      </a:cubicBezTo>
                      <a:cubicBezTo>
                        <a:pt x="221" y="248"/>
                        <a:pt x="221" y="248"/>
                        <a:pt x="221" y="248"/>
                      </a:cubicBezTo>
                      <a:cubicBezTo>
                        <a:pt x="40" y="262"/>
                        <a:pt x="40" y="262"/>
                        <a:pt x="40" y="26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9Slide.vn 46">
                  <a:extLst>
                    <a:ext uri="{FF2B5EF4-FFF2-40B4-BE49-F238E27FC236}">
                      <a16:creationId xmlns:a16="http://schemas.microsoft.com/office/drawing/2014/main" id="{CB524571-6494-407D-8632-373D797639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071567" y="3280011"/>
                  <a:ext cx="439004" cy="475398"/>
                </a:xfrm>
                <a:custGeom>
                  <a:avLst/>
                  <a:gdLst>
                    <a:gd name="T0" fmla="*/ 0 w 193"/>
                    <a:gd name="T1" fmla="*/ 20 h 209"/>
                    <a:gd name="T2" fmla="*/ 104 w 193"/>
                    <a:gd name="T3" fmla="*/ 160 h 209"/>
                    <a:gd name="T4" fmla="*/ 193 w 193"/>
                    <a:gd name="T5" fmla="*/ 209 h 209"/>
                    <a:gd name="T6" fmla="*/ 145 w 193"/>
                    <a:gd name="T7" fmla="*/ 13 h 209"/>
                    <a:gd name="T8" fmla="*/ 110 w 193"/>
                    <a:gd name="T9" fmla="*/ 0 h 209"/>
                    <a:gd name="T10" fmla="*/ 0 w 193"/>
                    <a:gd name="T11" fmla="*/ 20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209">
                      <a:moveTo>
                        <a:pt x="0" y="20"/>
                      </a:moveTo>
                      <a:lnTo>
                        <a:pt x="104" y="160"/>
                      </a:lnTo>
                      <a:lnTo>
                        <a:pt x="193" y="209"/>
                      </a:lnTo>
                      <a:lnTo>
                        <a:pt x="145" y="13"/>
                      </a:lnTo>
                      <a:lnTo>
                        <a:pt x="110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9Slide.vn 47">
                  <a:extLst>
                    <a:ext uri="{FF2B5EF4-FFF2-40B4-BE49-F238E27FC236}">
                      <a16:creationId xmlns:a16="http://schemas.microsoft.com/office/drawing/2014/main" id="{A3E2C43A-F8DF-48EA-8ACF-02ABB1AE72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071567" y="3225420"/>
                  <a:ext cx="250209" cy="188795"/>
                </a:xfrm>
                <a:custGeom>
                  <a:avLst/>
                  <a:gdLst>
                    <a:gd name="T0" fmla="*/ 4 w 110"/>
                    <a:gd name="T1" fmla="*/ 0 h 83"/>
                    <a:gd name="T2" fmla="*/ 110 w 110"/>
                    <a:gd name="T3" fmla="*/ 24 h 83"/>
                    <a:gd name="T4" fmla="*/ 72 w 110"/>
                    <a:gd name="T5" fmla="*/ 83 h 83"/>
                    <a:gd name="T6" fmla="*/ 0 w 110"/>
                    <a:gd name="T7" fmla="*/ 44 h 83"/>
                    <a:gd name="T8" fmla="*/ 4 w 110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83">
                      <a:moveTo>
                        <a:pt x="4" y="0"/>
                      </a:moveTo>
                      <a:lnTo>
                        <a:pt x="110" y="24"/>
                      </a:lnTo>
                      <a:lnTo>
                        <a:pt x="72" y="83"/>
                      </a:lnTo>
                      <a:lnTo>
                        <a:pt x="0" y="44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9Slide.vn 48">
                  <a:extLst>
                    <a:ext uri="{FF2B5EF4-FFF2-40B4-BE49-F238E27FC236}">
                      <a16:creationId xmlns:a16="http://schemas.microsoft.com/office/drawing/2014/main" id="{4380F162-929B-4CB6-B72E-57B9EB9B853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21776" y="3252716"/>
                  <a:ext cx="88711" cy="131928"/>
                </a:xfrm>
                <a:custGeom>
                  <a:avLst/>
                  <a:gdLst>
                    <a:gd name="T0" fmla="*/ 0 w 23"/>
                    <a:gd name="T1" fmla="*/ 7 h 34"/>
                    <a:gd name="T2" fmla="*/ 16 w 23"/>
                    <a:gd name="T3" fmla="*/ 34 h 34"/>
                    <a:gd name="T4" fmla="*/ 23 w 23"/>
                    <a:gd name="T5" fmla="*/ 25 h 34"/>
                    <a:gd name="T6" fmla="*/ 7 w 23"/>
                    <a:gd name="T7" fmla="*/ 0 h 34"/>
                    <a:gd name="T8" fmla="*/ 0 w 23"/>
                    <a:gd name="T9" fmla="*/ 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34">
                      <a:moveTo>
                        <a:pt x="0" y="7"/>
                      </a:move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34"/>
                        <a:pt x="23" y="26"/>
                        <a:pt x="23" y="25"/>
                      </a:cubicBezTo>
                      <a:cubicBezTo>
                        <a:pt x="22" y="24"/>
                        <a:pt x="7" y="0"/>
                        <a:pt x="7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9Slide.vn 49">
                  <a:extLst>
                    <a:ext uri="{FF2B5EF4-FFF2-40B4-BE49-F238E27FC236}">
                      <a16:creationId xmlns:a16="http://schemas.microsoft.com/office/drawing/2014/main" id="{F5705E07-5743-4B0E-9403-7725526339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67185" y="3280011"/>
                  <a:ext cx="111457" cy="193344"/>
                </a:xfrm>
                <a:custGeom>
                  <a:avLst/>
                  <a:gdLst>
                    <a:gd name="T0" fmla="*/ 24 w 49"/>
                    <a:gd name="T1" fmla="*/ 0 h 85"/>
                    <a:gd name="T2" fmla="*/ 0 w 49"/>
                    <a:gd name="T3" fmla="*/ 39 h 85"/>
                    <a:gd name="T4" fmla="*/ 25 w 49"/>
                    <a:gd name="T5" fmla="*/ 85 h 85"/>
                    <a:gd name="T6" fmla="*/ 49 w 49"/>
                    <a:gd name="T7" fmla="*/ 82 h 85"/>
                    <a:gd name="T8" fmla="*/ 46 w 49"/>
                    <a:gd name="T9" fmla="*/ 39 h 85"/>
                    <a:gd name="T10" fmla="*/ 24 w 4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85">
                      <a:moveTo>
                        <a:pt x="24" y="0"/>
                      </a:moveTo>
                      <a:lnTo>
                        <a:pt x="0" y="39"/>
                      </a:lnTo>
                      <a:lnTo>
                        <a:pt x="25" y="85"/>
                      </a:lnTo>
                      <a:lnTo>
                        <a:pt x="49" y="82"/>
                      </a:lnTo>
                      <a:lnTo>
                        <a:pt x="46" y="39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F29A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9Slide.vn 50">
                  <a:extLst>
                    <a:ext uri="{FF2B5EF4-FFF2-40B4-BE49-F238E27FC236}">
                      <a16:creationId xmlns:a16="http://schemas.microsoft.com/office/drawing/2014/main" id="{4B49FB7C-8A80-419D-9F1E-1640063347B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24050" y="3452883"/>
                  <a:ext cx="186519" cy="302526"/>
                </a:xfrm>
                <a:custGeom>
                  <a:avLst/>
                  <a:gdLst>
                    <a:gd name="T0" fmla="*/ 0 w 82"/>
                    <a:gd name="T1" fmla="*/ 9 h 133"/>
                    <a:gd name="T2" fmla="*/ 11 w 82"/>
                    <a:gd name="T3" fmla="*/ 92 h 133"/>
                    <a:gd name="T4" fmla="*/ 82 w 82"/>
                    <a:gd name="T5" fmla="*/ 133 h 133"/>
                    <a:gd name="T6" fmla="*/ 24 w 82"/>
                    <a:gd name="T7" fmla="*/ 6 h 133"/>
                    <a:gd name="T8" fmla="*/ 5 w 82"/>
                    <a:gd name="T9" fmla="*/ 0 h 133"/>
                    <a:gd name="T10" fmla="*/ 0 w 82"/>
                    <a:gd name="T11" fmla="*/ 9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2" h="133">
                      <a:moveTo>
                        <a:pt x="0" y="9"/>
                      </a:moveTo>
                      <a:lnTo>
                        <a:pt x="11" y="92"/>
                      </a:lnTo>
                      <a:lnTo>
                        <a:pt x="82" y="133"/>
                      </a:lnTo>
                      <a:lnTo>
                        <a:pt x="24" y="6"/>
                      </a:lnTo>
                      <a:lnTo>
                        <a:pt x="5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F29A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9Slide.vn 51">
                  <a:extLst>
                    <a:ext uri="{FF2B5EF4-FFF2-40B4-BE49-F238E27FC236}">
                      <a16:creationId xmlns:a16="http://schemas.microsoft.com/office/drawing/2014/main" id="{BDD9BEA8-58DB-4F80-BBDE-71EBE2303D1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071567" y="4496937"/>
                  <a:ext cx="268406" cy="100084"/>
                </a:xfrm>
                <a:custGeom>
                  <a:avLst/>
                  <a:gdLst>
                    <a:gd name="T0" fmla="*/ 2 w 69"/>
                    <a:gd name="T1" fmla="*/ 0 h 26"/>
                    <a:gd name="T2" fmla="*/ 69 w 69"/>
                    <a:gd name="T3" fmla="*/ 3 h 26"/>
                    <a:gd name="T4" fmla="*/ 51 w 69"/>
                    <a:gd name="T5" fmla="*/ 20 h 26"/>
                    <a:gd name="T6" fmla="*/ 3 w 69"/>
                    <a:gd name="T7" fmla="*/ 16 h 26"/>
                    <a:gd name="T8" fmla="*/ 2 w 69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26">
                      <a:moveTo>
                        <a:pt x="2" y="0"/>
                      </a:moveTo>
                      <a:cubicBezTo>
                        <a:pt x="69" y="3"/>
                        <a:pt x="69" y="3"/>
                        <a:pt x="69" y="3"/>
                      </a:cubicBezTo>
                      <a:cubicBezTo>
                        <a:pt x="69" y="3"/>
                        <a:pt x="67" y="19"/>
                        <a:pt x="51" y="20"/>
                      </a:cubicBezTo>
                      <a:cubicBezTo>
                        <a:pt x="35" y="22"/>
                        <a:pt x="6" y="26"/>
                        <a:pt x="3" y="16"/>
                      </a:cubicBezTo>
                      <a:cubicBezTo>
                        <a:pt x="0" y="7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9Slide.vn 52">
                  <a:extLst>
                    <a:ext uri="{FF2B5EF4-FFF2-40B4-BE49-F238E27FC236}">
                      <a16:creationId xmlns:a16="http://schemas.microsoft.com/office/drawing/2014/main" id="{2F3BB6AB-2DD3-4589-8024-0E8EB24D33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499197" y="4132997"/>
                  <a:ext cx="159224" cy="693762"/>
                </a:xfrm>
                <a:custGeom>
                  <a:avLst/>
                  <a:gdLst>
                    <a:gd name="T0" fmla="*/ 0 w 70"/>
                    <a:gd name="T1" fmla="*/ 5 h 305"/>
                    <a:gd name="T2" fmla="*/ 50 w 70"/>
                    <a:gd name="T3" fmla="*/ 305 h 305"/>
                    <a:gd name="T4" fmla="*/ 70 w 70"/>
                    <a:gd name="T5" fmla="*/ 300 h 305"/>
                    <a:gd name="T6" fmla="*/ 17 w 70"/>
                    <a:gd name="T7" fmla="*/ 0 h 305"/>
                    <a:gd name="T8" fmla="*/ 0 w 70"/>
                    <a:gd name="T9" fmla="*/ 5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305">
                      <a:moveTo>
                        <a:pt x="0" y="5"/>
                      </a:moveTo>
                      <a:lnTo>
                        <a:pt x="50" y="305"/>
                      </a:lnTo>
                      <a:lnTo>
                        <a:pt x="70" y="300"/>
                      </a:lnTo>
                      <a:lnTo>
                        <a:pt x="17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9Slide.vn 53">
                  <a:extLst>
                    <a:ext uri="{FF2B5EF4-FFF2-40B4-BE49-F238E27FC236}">
                      <a16:creationId xmlns:a16="http://schemas.microsoft.com/office/drawing/2014/main" id="{8C1BA7FE-E1F4-4FA2-948C-E45815678A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460527" y="2784143"/>
                  <a:ext cx="109182" cy="204716"/>
                </a:xfrm>
                <a:custGeom>
                  <a:avLst/>
                  <a:gdLst>
                    <a:gd name="T0" fmla="*/ 0 w 28"/>
                    <a:gd name="T1" fmla="*/ 0 h 53"/>
                    <a:gd name="T2" fmla="*/ 27 w 28"/>
                    <a:gd name="T3" fmla="*/ 43 h 53"/>
                    <a:gd name="T4" fmla="*/ 10 w 28"/>
                    <a:gd name="T5" fmla="*/ 53 h 53"/>
                    <a:gd name="T6" fmla="*/ 0 w 28"/>
                    <a:gd name="T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53">
                      <a:moveTo>
                        <a:pt x="0" y="0"/>
                      </a:moveTo>
                      <a:cubicBezTo>
                        <a:pt x="0" y="0"/>
                        <a:pt x="26" y="33"/>
                        <a:pt x="27" y="43"/>
                      </a:cubicBezTo>
                      <a:cubicBezTo>
                        <a:pt x="28" y="52"/>
                        <a:pt x="10" y="53"/>
                        <a:pt x="10" y="5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BE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9Slide.vn 54">
                  <a:extLst>
                    <a:ext uri="{FF2B5EF4-FFF2-40B4-BE49-F238E27FC236}">
                      <a16:creationId xmlns:a16="http://schemas.microsoft.com/office/drawing/2014/main" id="{CE35BCEF-11A3-427D-982B-AD265FC8973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89931" y="2779593"/>
                  <a:ext cx="159224" cy="116007"/>
                </a:xfrm>
                <a:custGeom>
                  <a:avLst/>
                  <a:gdLst>
                    <a:gd name="T0" fmla="*/ 61 w 70"/>
                    <a:gd name="T1" fmla="*/ 0 h 51"/>
                    <a:gd name="T2" fmla="*/ 0 w 70"/>
                    <a:gd name="T3" fmla="*/ 10 h 51"/>
                    <a:gd name="T4" fmla="*/ 10 w 70"/>
                    <a:gd name="T5" fmla="*/ 51 h 51"/>
                    <a:gd name="T6" fmla="*/ 70 w 70"/>
                    <a:gd name="T7" fmla="*/ 39 h 51"/>
                    <a:gd name="T8" fmla="*/ 61 w 70"/>
                    <a:gd name="T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51">
                      <a:moveTo>
                        <a:pt x="61" y="0"/>
                      </a:moveTo>
                      <a:lnTo>
                        <a:pt x="0" y="10"/>
                      </a:lnTo>
                      <a:lnTo>
                        <a:pt x="10" y="51"/>
                      </a:lnTo>
                      <a:lnTo>
                        <a:pt x="70" y="39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rgbClr val="FFDF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9Slide.vn 55">
                  <a:extLst>
                    <a:ext uri="{FF2B5EF4-FFF2-40B4-BE49-F238E27FC236}">
                      <a16:creationId xmlns:a16="http://schemas.microsoft.com/office/drawing/2014/main" id="{973B5AD3-E515-4033-8F19-0F9005DD69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89931" y="2779593"/>
                  <a:ext cx="159224" cy="116007"/>
                </a:xfrm>
                <a:custGeom>
                  <a:avLst/>
                  <a:gdLst>
                    <a:gd name="T0" fmla="*/ 61 w 70"/>
                    <a:gd name="T1" fmla="*/ 0 h 51"/>
                    <a:gd name="T2" fmla="*/ 0 w 70"/>
                    <a:gd name="T3" fmla="*/ 10 h 51"/>
                    <a:gd name="T4" fmla="*/ 10 w 70"/>
                    <a:gd name="T5" fmla="*/ 51 h 51"/>
                    <a:gd name="T6" fmla="*/ 70 w 70"/>
                    <a:gd name="T7" fmla="*/ 39 h 51"/>
                    <a:gd name="T8" fmla="*/ 61 w 70"/>
                    <a:gd name="T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51">
                      <a:moveTo>
                        <a:pt x="61" y="0"/>
                      </a:moveTo>
                      <a:lnTo>
                        <a:pt x="0" y="10"/>
                      </a:lnTo>
                      <a:lnTo>
                        <a:pt x="10" y="51"/>
                      </a:lnTo>
                      <a:lnTo>
                        <a:pt x="70" y="39"/>
                      </a:lnTo>
                      <a:lnTo>
                        <a:pt x="6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9Slide.vn 56">
                  <a:extLst>
                    <a:ext uri="{FF2B5EF4-FFF2-40B4-BE49-F238E27FC236}">
                      <a16:creationId xmlns:a16="http://schemas.microsoft.com/office/drawing/2014/main" id="{7120079E-3145-4BF1-8BA2-A07D992700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487823" y="2745475"/>
                  <a:ext cx="136478" cy="106908"/>
                </a:xfrm>
                <a:custGeom>
                  <a:avLst/>
                  <a:gdLst>
                    <a:gd name="T0" fmla="*/ 31 w 35"/>
                    <a:gd name="T1" fmla="*/ 0 h 28"/>
                    <a:gd name="T2" fmla="*/ 0 w 35"/>
                    <a:gd name="T3" fmla="*/ 6 h 28"/>
                    <a:gd name="T4" fmla="*/ 2 w 35"/>
                    <a:gd name="T5" fmla="*/ 12 h 28"/>
                    <a:gd name="T6" fmla="*/ 6 w 35"/>
                    <a:gd name="T7" fmla="*/ 28 h 28"/>
                    <a:gd name="T8" fmla="*/ 6 w 35"/>
                    <a:gd name="T9" fmla="*/ 28 h 28"/>
                    <a:gd name="T10" fmla="*/ 35 w 35"/>
                    <a:gd name="T11" fmla="*/ 19 h 28"/>
                    <a:gd name="T12" fmla="*/ 31 w 35"/>
                    <a:gd name="T13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" h="28">
                      <a:moveTo>
                        <a:pt x="31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8"/>
                        <a:pt x="1" y="10"/>
                        <a:pt x="2" y="12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1" y="0"/>
                        <a:pt x="31" y="0"/>
                        <a:pt x="31" y="0"/>
                      </a:cubicBezTo>
                    </a:path>
                  </a:pathLst>
                </a:custGeom>
                <a:solidFill>
                  <a:srgbClr val="D9EF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9Slide.vn 57">
                  <a:extLst>
                    <a:ext uri="{FF2B5EF4-FFF2-40B4-BE49-F238E27FC236}">
                      <a16:creationId xmlns:a16="http://schemas.microsoft.com/office/drawing/2014/main" id="{3C422ADF-FF91-4790-B0D1-0289B1440D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487823" y="2768221"/>
                  <a:ext cx="6825" cy="22746"/>
                </a:xfrm>
                <a:custGeom>
                  <a:avLst/>
                  <a:gdLst>
                    <a:gd name="T0" fmla="*/ 0 w 2"/>
                    <a:gd name="T1" fmla="*/ 0 h 6"/>
                    <a:gd name="T2" fmla="*/ 0 w 2"/>
                    <a:gd name="T3" fmla="*/ 0 h 6"/>
                    <a:gd name="T4" fmla="*/ 2 w 2"/>
                    <a:gd name="T5" fmla="*/ 6 h 6"/>
                    <a:gd name="T6" fmla="*/ 0 w 2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4"/>
                        <a:pt x="1" y="2"/>
                        <a:pt x="0" y="0"/>
                      </a:cubicBezTo>
                    </a:path>
                  </a:pathLst>
                </a:custGeom>
                <a:solidFill>
                  <a:srgbClr val="FFDF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9Slide.vn 58">
                  <a:extLst>
                    <a:ext uri="{FF2B5EF4-FFF2-40B4-BE49-F238E27FC236}">
                      <a16:creationId xmlns:a16="http://schemas.microsoft.com/office/drawing/2014/main" id="{07F01558-DDFB-49EA-B8D4-4A37B6EE91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510569" y="285238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DF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9Slide.vn 59">
                  <a:extLst>
                    <a:ext uri="{FF2B5EF4-FFF2-40B4-BE49-F238E27FC236}">
                      <a16:creationId xmlns:a16="http://schemas.microsoft.com/office/drawing/2014/main" id="{4DC2261F-CA9A-410A-898B-53A3C4B7E51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162552" y="2795516"/>
                  <a:ext cx="134204" cy="27296"/>
                </a:xfrm>
                <a:custGeom>
                  <a:avLst/>
                  <a:gdLst>
                    <a:gd name="T0" fmla="*/ 0 w 59"/>
                    <a:gd name="T1" fmla="*/ 0 h 12"/>
                    <a:gd name="T2" fmla="*/ 56 w 59"/>
                    <a:gd name="T3" fmla="*/ 3 h 12"/>
                    <a:gd name="T4" fmla="*/ 59 w 59"/>
                    <a:gd name="T5" fmla="*/ 12 h 12"/>
                    <a:gd name="T6" fmla="*/ 5 w 59"/>
                    <a:gd name="T7" fmla="*/ 7 h 12"/>
                    <a:gd name="T8" fmla="*/ 0 w 59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12">
                      <a:moveTo>
                        <a:pt x="0" y="0"/>
                      </a:moveTo>
                      <a:lnTo>
                        <a:pt x="56" y="3"/>
                      </a:lnTo>
                      <a:lnTo>
                        <a:pt x="59" y="12"/>
                      </a:lnTo>
                      <a:lnTo>
                        <a:pt x="5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9Slide.vn 60">
                  <a:extLst>
                    <a:ext uri="{FF2B5EF4-FFF2-40B4-BE49-F238E27FC236}">
                      <a16:creationId xmlns:a16="http://schemas.microsoft.com/office/drawing/2014/main" id="{0880C62F-3F71-487C-A9FB-72B6939164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426409" y="2786418"/>
                  <a:ext cx="84162" cy="31845"/>
                </a:xfrm>
                <a:custGeom>
                  <a:avLst/>
                  <a:gdLst>
                    <a:gd name="T0" fmla="*/ 0 w 37"/>
                    <a:gd name="T1" fmla="*/ 4 h 14"/>
                    <a:gd name="T2" fmla="*/ 34 w 37"/>
                    <a:gd name="T3" fmla="*/ 0 h 14"/>
                    <a:gd name="T4" fmla="*/ 37 w 37"/>
                    <a:gd name="T5" fmla="*/ 7 h 14"/>
                    <a:gd name="T6" fmla="*/ 1 w 37"/>
                    <a:gd name="T7" fmla="*/ 14 h 14"/>
                    <a:gd name="T8" fmla="*/ 0 w 37"/>
                    <a:gd name="T9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14">
                      <a:moveTo>
                        <a:pt x="0" y="4"/>
                      </a:moveTo>
                      <a:lnTo>
                        <a:pt x="34" y="0"/>
                      </a:lnTo>
                      <a:lnTo>
                        <a:pt x="37" y="7"/>
                      </a:lnTo>
                      <a:lnTo>
                        <a:pt x="1" y="1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9Slide.vn 61">
                  <a:extLst>
                    <a:ext uri="{FF2B5EF4-FFF2-40B4-BE49-F238E27FC236}">
                      <a16:creationId xmlns:a16="http://schemas.microsoft.com/office/drawing/2014/main" id="{5037FA14-D6A8-45BC-9002-ECA49BF038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94480" y="2713630"/>
                  <a:ext cx="111457" cy="59140"/>
                </a:xfrm>
                <a:custGeom>
                  <a:avLst/>
                  <a:gdLst>
                    <a:gd name="T0" fmla="*/ 0 w 29"/>
                    <a:gd name="T1" fmla="*/ 15 h 15"/>
                    <a:gd name="T2" fmla="*/ 29 w 29"/>
                    <a:gd name="T3" fmla="*/ 7 h 15"/>
                    <a:gd name="T4" fmla="*/ 23 w 29"/>
                    <a:gd name="T5" fmla="*/ 1 h 15"/>
                    <a:gd name="T6" fmla="*/ 0 w 29"/>
                    <a:gd name="T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15">
                      <a:moveTo>
                        <a:pt x="0" y="15"/>
                      </a:move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9" y="7"/>
                        <a:pt x="29" y="2"/>
                        <a:pt x="23" y="1"/>
                      </a:cubicBezTo>
                      <a:cubicBezTo>
                        <a:pt x="16" y="0"/>
                        <a:pt x="0" y="15"/>
                        <a:pt x="0" y="15"/>
                      </a:cubicBezTo>
                      <a:close/>
                    </a:path>
                  </a:pathLst>
                </a:custGeom>
                <a:solidFill>
                  <a:srgbClr val="6B3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9Slide.vn 62">
                  <a:extLst>
                    <a:ext uri="{FF2B5EF4-FFF2-40B4-BE49-F238E27FC236}">
                      <a16:creationId xmlns:a16="http://schemas.microsoft.com/office/drawing/2014/main" id="{C9988406-6A4C-4C25-80B3-47B2981B427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442330" y="2674961"/>
                  <a:ext cx="116007" cy="61416"/>
                </a:xfrm>
                <a:custGeom>
                  <a:avLst/>
                  <a:gdLst>
                    <a:gd name="T0" fmla="*/ 0 w 30"/>
                    <a:gd name="T1" fmla="*/ 16 h 16"/>
                    <a:gd name="T2" fmla="*/ 30 w 30"/>
                    <a:gd name="T3" fmla="*/ 7 h 16"/>
                    <a:gd name="T4" fmla="*/ 23 w 30"/>
                    <a:gd name="T5" fmla="*/ 1 h 16"/>
                    <a:gd name="T6" fmla="*/ 0 w 30"/>
                    <a:gd name="T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16">
                      <a:moveTo>
                        <a:pt x="0" y="16"/>
                      </a:move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2"/>
                        <a:pt x="23" y="1"/>
                      </a:cubicBezTo>
                      <a:cubicBezTo>
                        <a:pt x="17" y="0"/>
                        <a:pt x="0" y="16"/>
                        <a:pt x="0" y="16"/>
                      </a:cubicBezTo>
                      <a:close/>
                    </a:path>
                  </a:pathLst>
                </a:custGeom>
                <a:solidFill>
                  <a:srgbClr val="6B3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9Slide.vn 63">
                  <a:extLst>
                    <a:ext uri="{FF2B5EF4-FFF2-40B4-BE49-F238E27FC236}">
                      <a16:creationId xmlns:a16="http://schemas.microsoft.com/office/drawing/2014/main" id="{380FDFAB-E96A-4FE4-B23E-570E34CC6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96754" y="3047999"/>
                  <a:ext cx="141027" cy="84162"/>
                </a:xfrm>
                <a:custGeom>
                  <a:avLst/>
                  <a:gdLst>
                    <a:gd name="T0" fmla="*/ 36 w 36"/>
                    <a:gd name="T1" fmla="*/ 19 h 22"/>
                    <a:gd name="T2" fmla="*/ 6 w 36"/>
                    <a:gd name="T3" fmla="*/ 12 h 22"/>
                    <a:gd name="T4" fmla="*/ 0 w 36"/>
                    <a:gd name="T5" fmla="*/ 1 h 22"/>
                    <a:gd name="T6" fmla="*/ 4 w 36"/>
                    <a:gd name="T7" fmla="*/ 0 h 22"/>
                    <a:gd name="T8" fmla="*/ 2 w 36"/>
                    <a:gd name="T9" fmla="*/ 0 h 22"/>
                    <a:gd name="T10" fmla="*/ 4 w 36"/>
                    <a:gd name="T11" fmla="*/ 0 h 22"/>
                    <a:gd name="T12" fmla="*/ 36 w 36"/>
                    <a:gd name="T13" fmla="*/ 15 h 22"/>
                    <a:gd name="T14" fmla="*/ 36 w 36"/>
                    <a:gd name="T15" fmla="*/ 1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2">
                      <a:moveTo>
                        <a:pt x="36" y="19"/>
                      </a:moveTo>
                      <a:cubicBezTo>
                        <a:pt x="20" y="22"/>
                        <a:pt x="11" y="17"/>
                        <a:pt x="6" y="12"/>
                      </a:cubicBezTo>
                      <a:cubicBezTo>
                        <a:pt x="1" y="7"/>
                        <a:pt x="0" y="1"/>
                        <a:pt x="0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"/>
                        <a:pt x="8" y="20"/>
                        <a:pt x="36" y="15"/>
                      </a:cubicBezTo>
                      <a:lnTo>
                        <a:pt x="36" y="19"/>
                      </a:lnTo>
                      <a:close/>
                    </a:path>
                  </a:pathLst>
                </a:custGeom>
                <a:solidFill>
                  <a:srgbClr val="6B3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9Slide.vn 64">
                  <a:extLst>
                    <a:ext uri="{FF2B5EF4-FFF2-40B4-BE49-F238E27FC236}">
                      <a16:creationId xmlns:a16="http://schemas.microsoft.com/office/drawing/2014/main" id="{549CF818-B98D-47E0-A54C-602DB556ECD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46712" y="2906972"/>
                  <a:ext cx="168322" cy="97810"/>
                </a:xfrm>
                <a:custGeom>
                  <a:avLst/>
                  <a:gdLst>
                    <a:gd name="T0" fmla="*/ 41 w 43"/>
                    <a:gd name="T1" fmla="*/ 17 h 25"/>
                    <a:gd name="T2" fmla="*/ 19 w 43"/>
                    <a:gd name="T3" fmla="*/ 23 h 25"/>
                    <a:gd name="T4" fmla="*/ 1 w 43"/>
                    <a:gd name="T5" fmla="*/ 8 h 25"/>
                    <a:gd name="T6" fmla="*/ 24 w 43"/>
                    <a:gd name="T7" fmla="*/ 2 h 25"/>
                    <a:gd name="T8" fmla="*/ 41 w 43"/>
                    <a:gd name="T9" fmla="*/ 1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25">
                      <a:moveTo>
                        <a:pt x="41" y="17"/>
                      </a:moveTo>
                      <a:cubicBezTo>
                        <a:pt x="40" y="22"/>
                        <a:pt x="30" y="25"/>
                        <a:pt x="19" y="23"/>
                      </a:cubicBezTo>
                      <a:cubicBezTo>
                        <a:pt x="8" y="21"/>
                        <a:pt x="0" y="14"/>
                        <a:pt x="1" y="8"/>
                      </a:cubicBezTo>
                      <a:cubicBezTo>
                        <a:pt x="2" y="3"/>
                        <a:pt x="12" y="0"/>
                        <a:pt x="24" y="2"/>
                      </a:cubicBezTo>
                      <a:cubicBezTo>
                        <a:pt x="35" y="4"/>
                        <a:pt x="43" y="11"/>
                        <a:pt x="41" y="17"/>
                      </a:cubicBezTo>
                      <a:close/>
                    </a:path>
                  </a:pathLst>
                </a:custGeom>
                <a:solidFill>
                  <a:srgbClr val="FFCA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9Slide.vn 65">
                  <a:extLst>
                    <a:ext uri="{FF2B5EF4-FFF2-40B4-BE49-F238E27FC236}">
                      <a16:creationId xmlns:a16="http://schemas.microsoft.com/office/drawing/2014/main" id="{05691652-B6E6-4644-A75A-AEF982C169E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912343" y="2376985"/>
                  <a:ext cx="532263" cy="379863"/>
                </a:xfrm>
                <a:custGeom>
                  <a:avLst/>
                  <a:gdLst>
                    <a:gd name="T0" fmla="*/ 129 w 137"/>
                    <a:gd name="T1" fmla="*/ 57 h 98"/>
                    <a:gd name="T2" fmla="*/ 119 w 137"/>
                    <a:gd name="T3" fmla="*/ 5 h 98"/>
                    <a:gd name="T4" fmla="*/ 9 w 137"/>
                    <a:gd name="T5" fmla="*/ 49 h 98"/>
                    <a:gd name="T6" fmla="*/ 29 w 137"/>
                    <a:gd name="T7" fmla="*/ 94 h 98"/>
                    <a:gd name="T8" fmla="*/ 77 w 137"/>
                    <a:gd name="T9" fmla="*/ 61 h 98"/>
                    <a:gd name="T10" fmla="*/ 129 w 137"/>
                    <a:gd name="T11" fmla="*/ 57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7" h="98">
                      <a:moveTo>
                        <a:pt x="129" y="57"/>
                      </a:moveTo>
                      <a:cubicBezTo>
                        <a:pt x="129" y="57"/>
                        <a:pt x="137" y="11"/>
                        <a:pt x="119" y="5"/>
                      </a:cubicBezTo>
                      <a:cubicBezTo>
                        <a:pt x="102" y="0"/>
                        <a:pt x="18" y="18"/>
                        <a:pt x="9" y="49"/>
                      </a:cubicBezTo>
                      <a:cubicBezTo>
                        <a:pt x="0" y="80"/>
                        <a:pt x="10" y="98"/>
                        <a:pt x="29" y="94"/>
                      </a:cubicBezTo>
                      <a:cubicBezTo>
                        <a:pt x="48" y="90"/>
                        <a:pt x="33" y="72"/>
                        <a:pt x="77" y="61"/>
                      </a:cubicBezTo>
                      <a:cubicBezTo>
                        <a:pt x="121" y="50"/>
                        <a:pt x="129" y="57"/>
                        <a:pt x="129" y="57"/>
                      </a:cubicBezTo>
                      <a:close/>
                    </a:path>
                  </a:pathLst>
                </a:custGeom>
                <a:solidFill>
                  <a:srgbClr val="7C3C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9Slide.vn 66">
                  <a:extLst>
                    <a:ext uri="{FF2B5EF4-FFF2-40B4-BE49-F238E27FC236}">
                      <a16:creationId xmlns:a16="http://schemas.microsoft.com/office/drawing/2014/main" id="{0F0CE136-B7C6-4D20-B012-FCB4113DF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989680" y="4829032"/>
                  <a:ext cx="1546746" cy="1781033"/>
                </a:xfrm>
                <a:custGeom>
                  <a:avLst/>
                  <a:gdLst>
                    <a:gd name="T0" fmla="*/ 0 w 398"/>
                    <a:gd name="T1" fmla="*/ 9 h 459"/>
                    <a:gd name="T2" fmla="*/ 46 w 398"/>
                    <a:gd name="T3" fmla="*/ 90 h 459"/>
                    <a:gd name="T4" fmla="*/ 294 w 398"/>
                    <a:gd name="T5" fmla="*/ 106 h 459"/>
                    <a:gd name="T6" fmla="*/ 280 w 398"/>
                    <a:gd name="T7" fmla="*/ 459 h 459"/>
                    <a:gd name="T8" fmla="*/ 309 w 398"/>
                    <a:gd name="T9" fmla="*/ 456 h 459"/>
                    <a:gd name="T10" fmla="*/ 382 w 398"/>
                    <a:gd name="T11" fmla="*/ 61 h 459"/>
                    <a:gd name="T12" fmla="*/ 149 w 398"/>
                    <a:gd name="T13" fmla="*/ 0 h 459"/>
                    <a:gd name="T14" fmla="*/ 0 w 398"/>
                    <a:gd name="T15" fmla="*/ 9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8" h="459">
                      <a:moveTo>
                        <a:pt x="0" y="9"/>
                      </a:moveTo>
                      <a:cubicBezTo>
                        <a:pt x="0" y="9"/>
                        <a:pt x="8" y="86"/>
                        <a:pt x="46" y="90"/>
                      </a:cubicBezTo>
                      <a:cubicBezTo>
                        <a:pt x="83" y="94"/>
                        <a:pt x="294" y="106"/>
                        <a:pt x="294" y="106"/>
                      </a:cubicBezTo>
                      <a:cubicBezTo>
                        <a:pt x="280" y="459"/>
                        <a:pt x="280" y="459"/>
                        <a:pt x="280" y="459"/>
                      </a:cubicBezTo>
                      <a:cubicBezTo>
                        <a:pt x="309" y="456"/>
                        <a:pt x="309" y="456"/>
                        <a:pt x="309" y="456"/>
                      </a:cubicBezTo>
                      <a:cubicBezTo>
                        <a:pt x="309" y="456"/>
                        <a:pt x="398" y="100"/>
                        <a:pt x="382" y="61"/>
                      </a:cubicBezTo>
                      <a:cubicBezTo>
                        <a:pt x="366" y="21"/>
                        <a:pt x="232" y="0"/>
                        <a:pt x="149" y="0"/>
                      </a:cubicBezTo>
                      <a:cubicBezTo>
                        <a:pt x="66" y="0"/>
                        <a:pt x="0" y="9"/>
                        <a:pt x="0" y="9"/>
                      </a:cubicBez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9Slide.vn 67">
                  <a:extLst>
                    <a:ext uri="{FF2B5EF4-FFF2-40B4-BE49-F238E27FC236}">
                      <a16:creationId xmlns:a16="http://schemas.microsoft.com/office/drawing/2014/main" id="{611E817C-BFD3-4D8D-A3B3-6CE3A29467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39889" y="4908644"/>
                  <a:ext cx="1219200" cy="247935"/>
                </a:xfrm>
                <a:custGeom>
                  <a:avLst/>
                  <a:gdLst>
                    <a:gd name="T0" fmla="*/ 0 w 314"/>
                    <a:gd name="T1" fmla="*/ 10 h 64"/>
                    <a:gd name="T2" fmla="*/ 136 w 314"/>
                    <a:gd name="T3" fmla="*/ 1 h 64"/>
                    <a:gd name="T4" fmla="*/ 295 w 314"/>
                    <a:gd name="T5" fmla="*/ 29 h 64"/>
                    <a:gd name="T6" fmla="*/ 0 w 314"/>
                    <a:gd name="T7" fmla="*/ 1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4" h="64">
                      <a:moveTo>
                        <a:pt x="0" y="10"/>
                      </a:moveTo>
                      <a:cubicBezTo>
                        <a:pt x="0" y="10"/>
                        <a:pt x="104" y="0"/>
                        <a:pt x="136" y="1"/>
                      </a:cubicBezTo>
                      <a:cubicBezTo>
                        <a:pt x="168" y="3"/>
                        <a:pt x="277" y="14"/>
                        <a:pt x="295" y="29"/>
                      </a:cubicBezTo>
                      <a:cubicBezTo>
                        <a:pt x="314" y="43"/>
                        <a:pt x="85" y="64"/>
                        <a:pt x="0" y="10"/>
                      </a:cubicBez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9Slide.vn 68">
                  <a:extLst>
                    <a:ext uri="{FF2B5EF4-FFF2-40B4-BE49-F238E27FC236}">
                      <a16:creationId xmlns:a16="http://schemas.microsoft.com/office/drawing/2014/main" id="{ECE462A1-19BE-4B98-85E2-3B27D232FCA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707022" y="4512859"/>
                  <a:ext cx="350292" cy="120556"/>
                </a:xfrm>
                <a:custGeom>
                  <a:avLst/>
                  <a:gdLst>
                    <a:gd name="T0" fmla="*/ 18 w 90"/>
                    <a:gd name="T1" fmla="*/ 3 h 31"/>
                    <a:gd name="T2" fmla="*/ 77 w 90"/>
                    <a:gd name="T3" fmla="*/ 12 h 31"/>
                    <a:gd name="T4" fmla="*/ 89 w 90"/>
                    <a:gd name="T5" fmla="*/ 30 h 31"/>
                    <a:gd name="T6" fmla="*/ 0 w 90"/>
                    <a:gd name="T7" fmla="*/ 31 h 31"/>
                    <a:gd name="T8" fmla="*/ 18 w 90"/>
                    <a:gd name="T9" fmla="*/ 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31">
                      <a:moveTo>
                        <a:pt x="18" y="3"/>
                      </a:moveTo>
                      <a:cubicBezTo>
                        <a:pt x="18" y="3"/>
                        <a:pt x="65" y="0"/>
                        <a:pt x="77" y="12"/>
                      </a:cubicBezTo>
                      <a:cubicBezTo>
                        <a:pt x="90" y="23"/>
                        <a:pt x="89" y="30"/>
                        <a:pt x="89" y="30"/>
                      </a:cubicBezTo>
                      <a:cubicBezTo>
                        <a:pt x="0" y="31"/>
                        <a:pt x="0" y="31"/>
                        <a:pt x="0" y="31"/>
                      </a:cubicBezTo>
                      <a:lnTo>
                        <a:pt x="18" y="3"/>
                      </a:lnTo>
                      <a:close/>
                    </a:path>
                  </a:pathLst>
                </a:custGeom>
                <a:solidFill>
                  <a:srgbClr val="FFBE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7" name="9Slide.vn 69">
                <a:extLst>
                  <a:ext uri="{FF2B5EF4-FFF2-40B4-BE49-F238E27FC236}">
                    <a16:creationId xmlns:a16="http://schemas.microsoft.com/office/drawing/2014/main" id="{D011E7E3-56BB-433E-9815-E776208A11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9775" y="4744870"/>
                <a:ext cx="855260" cy="154675"/>
              </a:xfrm>
              <a:custGeom>
                <a:avLst/>
                <a:gdLst>
                  <a:gd name="T0" fmla="*/ 0 w 220"/>
                  <a:gd name="T1" fmla="*/ 9 h 40"/>
                  <a:gd name="T2" fmla="*/ 193 w 220"/>
                  <a:gd name="T3" fmla="*/ 9 h 40"/>
                  <a:gd name="T4" fmla="*/ 49 w 220"/>
                  <a:gd name="T5" fmla="*/ 39 h 40"/>
                  <a:gd name="T6" fmla="*/ 0 w 220"/>
                  <a:gd name="T7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40">
                    <a:moveTo>
                      <a:pt x="0" y="9"/>
                    </a:moveTo>
                    <a:cubicBezTo>
                      <a:pt x="0" y="9"/>
                      <a:pt x="166" y="0"/>
                      <a:pt x="193" y="9"/>
                    </a:cubicBezTo>
                    <a:cubicBezTo>
                      <a:pt x="220" y="17"/>
                      <a:pt x="98" y="40"/>
                      <a:pt x="49" y="39"/>
                    </a:cubicBezTo>
                    <a:cubicBezTo>
                      <a:pt x="4" y="37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C03A76ED-36B7-433A-BAFC-45CB4F21811D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240632" y="868910"/>
              <a:ext cx="4555834" cy="1501251"/>
              <a:chOff x="375421" y="868910"/>
              <a:chExt cx="4555834" cy="1501251"/>
            </a:xfrm>
          </p:grpSpPr>
          <p:sp>
            <p:nvSpPr>
              <p:cNvPr id="443" name="9Slide.vn 70">
                <a:extLst>
                  <a:ext uri="{FF2B5EF4-FFF2-40B4-BE49-F238E27FC236}">
                    <a16:creationId xmlns:a16="http://schemas.microsoft.com/office/drawing/2014/main" id="{F7E17D9D-817E-4E36-95D0-DE5C701DD6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55745" y="1004770"/>
                <a:ext cx="54344" cy="54344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4" name="9Slide.vn 71">
                <a:extLst>
                  <a:ext uri="{FF2B5EF4-FFF2-40B4-BE49-F238E27FC236}">
                    <a16:creationId xmlns:a16="http://schemas.microsoft.com/office/drawing/2014/main" id="{CB1CD300-C26B-4DC8-84D8-DA96238D2A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98766" y="1441785"/>
                <a:ext cx="65666" cy="65666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5" name="9Slide.vn 72">
                <a:extLst>
                  <a:ext uri="{FF2B5EF4-FFF2-40B4-BE49-F238E27FC236}">
                    <a16:creationId xmlns:a16="http://schemas.microsoft.com/office/drawing/2014/main" id="{17F3101D-F3E2-4315-BD8A-E42A606EB7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41741" y="1684069"/>
                <a:ext cx="61138" cy="61138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6" name="9Slide.vn 73">
                <a:extLst>
                  <a:ext uri="{FF2B5EF4-FFF2-40B4-BE49-F238E27FC236}">
                    <a16:creationId xmlns:a16="http://schemas.microsoft.com/office/drawing/2014/main" id="{A953C611-9CCA-4C0E-85DE-ED2846291B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42898" y="1899179"/>
                <a:ext cx="104159" cy="104159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7" name="9Slide.vn 74">
                <a:extLst>
                  <a:ext uri="{FF2B5EF4-FFF2-40B4-BE49-F238E27FC236}">
                    <a16:creationId xmlns:a16="http://schemas.microsoft.com/office/drawing/2014/main" id="{80EC6107-4FA8-4B61-BBCB-ABAB1D544D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57223" y="2315816"/>
                <a:ext cx="43023" cy="38494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8" name="9Slide.vn 75">
                <a:extLst>
                  <a:ext uri="{FF2B5EF4-FFF2-40B4-BE49-F238E27FC236}">
                    <a16:creationId xmlns:a16="http://schemas.microsoft.com/office/drawing/2014/main" id="{90604B43-F9D2-4ECD-A689-B5208DD4DF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511518" y="1228938"/>
                <a:ext cx="43023" cy="38494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9" name="9Slide.vn 76">
                <a:extLst>
                  <a:ext uri="{FF2B5EF4-FFF2-40B4-BE49-F238E27FC236}">
                    <a16:creationId xmlns:a16="http://schemas.microsoft.com/office/drawing/2014/main" id="{0264A36E-AA7B-49C1-8C9A-C8484CBF3C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64015" y="1151951"/>
                <a:ext cx="27172" cy="29437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9Slide.vn 77">
                <a:extLst>
                  <a:ext uri="{FF2B5EF4-FFF2-40B4-BE49-F238E27FC236}">
                    <a16:creationId xmlns:a16="http://schemas.microsoft.com/office/drawing/2014/main" id="{257726C1-80B1-42C1-98DB-0501526804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62860" y="868910"/>
                <a:ext cx="31701" cy="27172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9Slide.vn 78">
                <a:extLst>
                  <a:ext uri="{FF2B5EF4-FFF2-40B4-BE49-F238E27FC236}">
                    <a16:creationId xmlns:a16="http://schemas.microsoft.com/office/drawing/2014/main" id="{7965B57B-5D92-4D8E-A92B-FA99079AE5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04083" y="1405556"/>
                <a:ext cx="27172" cy="31701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9Slide.vn 79">
                <a:extLst>
                  <a:ext uri="{FF2B5EF4-FFF2-40B4-BE49-F238E27FC236}">
                    <a16:creationId xmlns:a16="http://schemas.microsoft.com/office/drawing/2014/main" id="{84DAFE2F-9FDF-4AA6-8935-4341402CF3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681344" y="1915030"/>
                <a:ext cx="65666" cy="65666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9Slide.vn 80">
                <a:extLst>
                  <a:ext uri="{FF2B5EF4-FFF2-40B4-BE49-F238E27FC236}">
                    <a16:creationId xmlns:a16="http://schemas.microsoft.com/office/drawing/2014/main" id="{77FA4FA9-96A5-4968-815A-170C2E67CF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35688" y="1355740"/>
                <a:ext cx="86045" cy="86045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9Slide.vn 81">
                <a:extLst>
                  <a:ext uri="{FF2B5EF4-FFF2-40B4-BE49-F238E27FC236}">
                    <a16:creationId xmlns:a16="http://schemas.microsoft.com/office/drawing/2014/main" id="{1097F9D7-3642-4EA1-9BBF-11B17E75C8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6587" y="1376120"/>
                <a:ext cx="54344" cy="52080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5" name="9Slide.vn 82">
                <a:extLst>
                  <a:ext uri="{FF2B5EF4-FFF2-40B4-BE49-F238E27FC236}">
                    <a16:creationId xmlns:a16="http://schemas.microsoft.com/office/drawing/2014/main" id="{C92E4E7B-BEDE-4574-A404-176BF6C79C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2243" y="1806343"/>
                <a:ext cx="70195" cy="70195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6" name="9Slide.vn 83">
                <a:extLst>
                  <a:ext uri="{FF2B5EF4-FFF2-40B4-BE49-F238E27FC236}">
                    <a16:creationId xmlns:a16="http://schemas.microsoft.com/office/drawing/2014/main" id="{5E885DCF-1EBD-4B0B-91BD-097256B2E8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03797" y="2055419"/>
                <a:ext cx="61138" cy="56609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7" name="9Slide.vn 84">
                <a:extLst>
                  <a:ext uri="{FF2B5EF4-FFF2-40B4-BE49-F238E27FC236}">
                    <a16:creationId xmlns:a16="http://schemas.microsoft.com/office/drawing/2014/main" id="{5FB43536-5A41-4D01-99EA-B72F77A973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59619" y="2266002"/>
                <a:ext cx="104159" cy="104159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8" name="9Slide.vn 85">
                <a:extLst>
                  <a:ext uri="{FF2B5EF4-FFF2-40B4-BE49-F238E27FC236}">
                    <a16:creationId xmlns:a16="http://schemas.microsoft.com/office/drawing/2014/main" id="{851F1754-638A-41EC-9AD6-914A2CE48B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52134" y="1595759"/>
                <a:ext cx="43023" cy="40758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9Slide.vn 86">
                <a:extLst>
                  <a:ext uri="{FF2B5EF4-FFF2-40B4-BE49-F238E27FC236}">
                    <a16:creationId xmlns:a16="http://schemas.microsoft.com/office/drawing/2014/main" id="{739564A0-91B6-4E42-8A1A-9F6ED02C6B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13224" y="1521037"/>
                <a:ext cx="27172" cy="27172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9Slide.vn 87">
                <a:extLst>
                  <a:ext uri="{FF2B5EF4-FFF2-40B4-BE49-F238E27FC236}">
                    <a16:creationId xmlns:a16="http://schemas.microsoft.com/office/drawing/2014/main" id="{EDD793A3-E810-4E2F-BAD2-674175B55C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5421" y="1776905"/>
                <a:ext cx="27172" cy="27172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9Slide.vn 88">
                <a:extLst>
                  <a:ext uri="{FF2B5EF4-FFF2-40B4-BE49-F238E27FC236}">
                    <a16:creationId xmlns:a16="http://schemas.microsoft.com/office/drawing/2014/main" id="{76EC83FC-8E90-4138-B4D3-F52D2E75A32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57402" y="2286381"/>
                <a:ext cx="70195" cy="65666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9Slide.vn 89">
                <a:extLst>
                  <a:ext uri="{FF2B5EF4-FFF2-40B4-BE49-F238E27FC236}">
                    <a16:creationId xmlns:a16="http://schemas.microsoft.com/office/drawing/2014/main" id="{B26F435D-8038-4301-809D-87BA0C1153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89473" y="1727091"/>
                <a:ext cx="81516" cy="79253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9Slide.vn 90">
                <a:extLst>
                  <a:ext uri="{FF2B5EF4-FFF2-40B4-BE49-F238E27FC236}">
                    <a16:creationId xmlns:a16="http://schemas.microsoft.com/office/drawing/2014/main" id="{7E24A998-3547-4AE8-803D-674BCF6A77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19325" y="1480279"/>
                <a:ext cx="40758" cy="40758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9Slide.vn 91">
                <a:extLst>
                  <a:ext uri="{FF2B5EF4-FFF2-40B4-BE49-F238E27FC236}">
                    <a16:creationId xmlns:a16="http://schemas.microsoft.com/office/drawing/2014/main" id="{7B8EEA79-3626-4321-8F42-E499FD1C2A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76531" y="1089547"/>
                <a:ext cx="27296" cy="27296"/>
              </a:xfrm>
              <a:prstGeom prst="ellipse">
                <a:avLst/>
              </a:prstGeom>
              <a:solidFill>
                <a:srgbClr val="91B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F1631155-CCB9-4B84-925E-57D7A02C242B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658718" y="1128215"/>
              <a:ext cx="875732" cy="875732"/>
              <a:chOff x="4863368" y="1128215"/>
              <a:chExt cx="875732" cy="875732"/>
            </a:xfrm>
          </p:grpSpPr>
          <p:sp>
            <p:nvSpPr>
              <p:cNvPr id="439" name="9Slide.vn 92">
                <a:extLst>
                  <a:ext uri="{FF2B5EF4-FFF2-40B4-BE49-F238E27FC236}">
                    <a16:creationId xmlns:a16="http://schemas.microsoft.com/office/drawing/2014/main" id="{B9A41FB2-587B-429C-BA57-47DCC3E0737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63368" y="1128215"/>
                <a:ext cx="875732" cy="875732"/>
              </a:xfrm>
              <a:custGeom>
                <a:avLst/>
                <a:gdLst>
                  <a:gd name="T0" fmla="*/ 0 w 225"/>
                  <a:gd name="T1" fmla="*/ 113 h 226"/>
                  <a:gd name="T2" fmla="*/ 113 w 225"/>
                  <a:gd name="T3" fmla="*/ 0 h 226"/>
                  <a:gd name="T4" fmla="*/ 225 w 225"/>
                  <a:gd name="T5" fmla="*/ 113 h 226"/>
                  <a:gd name="T6" fmla="*/ 113 w 225"/>
                  <a:gd name="T7" fmla="*/ 226 h 226"/>
                  <a:gd name="T8" fmla="*/ 0 w 225"/>
                  <a:gd name="T9" fmla="*/ 113 h 226"/>
                  <a:gd name="T10" fmla="*/ 9 w 225"/>
                  <a:gd name="T11" fmla="*/ 113 h 226"/>
                  <a:gd name="T12" fmla="*/ 113 w 225"/>
                  <a:gd name="T13" fmla="*/ 216 h 226"/>
                  <a:gd name="T14" fmla="*/ 216 w 225"/>
                  <a:gd name="T15" fmla="*/ 113 h 226"/>
                  <a:gd name="T16" fmla="*/ 113 w 225"/>
                  <a:gd name="T17" fmla="*/ 9 h 226"/>
                  <a:gd name="T18" fmla="*/ 9 w 225"/>
                  <a:gd name="T19" fmla="*/ 11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5" h="226">
                    <a:moveTo>
                      <a:pt x="0" y="113"/>
                    </a:moveTo>
                    <a:cubicBezTo>
                      <a:pt x="0" y="51"/>
                      <a:pt x="51" y="0"/>
                      <a:pt x="113" y="0"/>
                    </a:cubicBezTo>
                    <a:cubicBezTo>
                      <a:pt x="175" y="0"/>
                      <a:pt x="225" y="51"/>
                      <a:pt x="225" y="113"/>
                    </a:cubicBezTo>
                    <a:cubicBezTo>
                      <a:pt x="225" y="175"/>
                      <a:pt x="175" y="226"/>
                      <a:pt x="113" y="226"/>
                    </a:cubicBezTo>
                    <a:cubicBezTo>
                      <a:pt x="51" y="226"/>
                      <a:pt x="0" y="175"/>
                      <a:pt x="0" y="113"/>
                    </a:cubicBezTo>
                    <a:close/>
                    <a:moveTo>
                      <a:pt x="9" y="113"/>
                    </a:moveTo>
                    <a:cubicBezTo>
                      <a:pt x="9" y="170"/>
                      <a:pt x="56" y="216"/>
                      <a:pt x="113" y="216"/>
                    </a:cubicBezTo>
                    <a:cubicBezTo>
                      <a:pt x="170" y="216"/>
                      <a:pt x="216" y="170"/>
                      <a:pt x="216" y="113"/>
                    </a:cubicBezTo>
                    <a:cubicBezTo>
                      <a:pt x="216" y="56"/>
                      <a:pt x="170" y="9"/>
                      <a:pt x="113" y="9"/>
                    </a:cubicBezTo>
                    <a:cubicBezTo>
                      <a:pt x="56" y="9"/>
                      <a:pt x="9" y="56"/>
                      <a:pt x="9" y="1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0" name="9Slide.vn 93">
                <a:extLst>
                  <a:ext uri="{FF2B5EF4-FFF2-40B4-BE49-F238E27FC236}">
                    <a16:creationId xmlns:a16="http://schemas.microsoft.com/office/drawing/2014/main" id="{A9274C65-A26D-4EFC-A1B4-F03AFFBE8A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02372" y="1348854"/>
                <a:ext cx="245660" cy="225189"/>
              </a:xfrm>
              <a:custGeom>
                <a:avLst/>
                <a:gdLst>
                  <a:gd name="T0" fmla="*/ 0 w 108"/>
                  <a:gd name="T1" fmla="*/ 89 h 99"/>
                  <a:gd name="T2" fmla="*/ 108 w 108"/>
                  <a:gd name="T3" fmla="*/ 0 h 99"/>
                  <a:gd name="T4" fmla="*/ 11 w 108"/>
                  <a:gd name="T5" fmla="*/ 99 h 99"/>
                  <a:gd name="T6" fmla="*/ 0 w 108"/>
                  <a:gd name="T7" fmla="*/ 8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99">
                    <a:moveTo>
                      <a:pt x="0" y="89"/>
                    </a:moveTo>
                    <a:lnTo>
                      <a:pt x="108" y="0"/>
                    </a:lnTo>
                    <a:lnTo>
                      <a:pt x="11" y="9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1" name="9Slide.vn 94">
                <a:extLst>
                  <a:ext uri="{FF2B5EF4-FFF2-40B4-BE49-F238E27FC236}">
                    <a16:creationId xmlns:a16="http://schemas.microsoft.com/office/drawing/2014/main" id="{05CCF59A-20EC-430C-9871-BF5784D1BF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70444" y="1462585"/>
                <a:ext cx="136478" cy="116007"/>
              </a:xfrm>
              <a:custGeom>
                <a:avLst/>
                <a:gdLst>
                  <a:gd name="T0" fmla="*/ 53 w 60"/>
                  <a:gd name="T1" fmla="*/ 51 h 51"/>
                  <a:gd name="T2" fmla="*/ 0 w 60"/>
                  <a:gd name="T3" fmla="*/ 0 h 51"/>
                  <a:gd name="T4" fmla="*/ 60 w 60"/>
                  <a:gd name="T5" fmla="*/ 40 h 51"/>
                  <a:gd name="T6" fmla="*/ 53 w 60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1">
                    <a:moveTo>
                      <a:pt x="53" y="51"/>
                    </a:moveTo>
                    <a:lnTo>
                      <a:pt x="0" y="0"/>
                    </a:lnTo>
                    <a:lnTo>
                      <a:pt x="60" y="40"/>
                    </a:lnTo>
                    <a:lnTo>
                      <a:pt x="53" y="51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2" name="9Slide.vn 95">
                <a:extLst>
                  <a:ext uri="{FF2B5EF4-FFF2-40B4-BE49-F238E27FC236}">
                    <a16:creationId xmlns:a16="http://schemas.microsoft.com/office/drawing/2014/main" id="{C6E2382C-ABCA-44B9-A085-D357DE83E31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63703" y="1528549"/>
                <a:ext cx="75063" cy="773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9C3EC1EC-C7F8-42FE-A61B-CFB0A88CC016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1045729" y="1160059"/>
              <a:ext cx="741528" cy="866633"/>
              <a:chOff x="384630" y="1160059"/>
              <a:chExt cx="741528" cy="866633"/>
            </a:xfrm>
          </p:grpSpPr>
          <p:sp>
            <p:nvSpPr>
              <p:cNvPr id="436" name="9Slide.vn 96">
                <a:extLst>
                  <a:ext uri="{FF2B5EF4-FFF2-40B4-BE49-F238E27FC236}">
                    <a16:creationId xmlns:a16="http://schemas.microsoft.com/office/drawing/2014/main" id="{3EBF00D0-B380-4863-A643-DC16E809AB7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84630" y="1160059"/>
                <a:ext cx="741528" cy="866633"/>
              </a:xfrm>
              <a:custGeom>
                <a:avLst/>
                <a:gdLst>
                  <a:gd name="T0" fmla="*/ 0 w 326"/>
                  <a:gd name="T1" fmla="*/ 0 h 381"/>
                  <a:gd name="T2" fmla="*/ 326 w 326"/>
                  <a:gd name="T3" fmla="*/ 0 h 381"/>
                  <a:gd name="T4" fmla="*/ 326 w 326"/>
                  <a:gd name="T5" fmla="*/ 381 h 381"/>
                  <a:gd name="T6" fmla="*/ 0 w 326"/>
                  <a:gd name="T7" fmla="*/ 381 h 381"/>
                  <a:gd name="T8" fmla="*/ 0 w 326"/>
                  <a:gd name="T9" fmla="*/ 0 h 381"/>
                  <a:gd name="T10" fmla="*/ 302 w 326"/>
                  <a:gd name="T11" fmla="*/ 23 h 381"/>
                  <a:gd name="T12" fmla="*/ 24 w 326"/>
                  <a:gd name="T13" fmla="*/ 23 h 381"/>
                  <a:gd name="T14" fmla="*/ 24 w 326"/>
                  <a:gd name="T15" fmla="*/ 357 h 381"/>
                  <a:gd name="T16" fmla="*/ 302 w 326"/>
                  <a:gd name="T17" fmla="*/ 357 h 381"/>
                  <a:gd name="T18" fmla="*/ 302 w 326"/>
                  <a:gd name="T19" fmla="*/ 2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6" h="381">
                    <a:moveTo>
                      <a:pt x="0" y="0"/>
                    </a:moveTo>
                    <a:lnTo>
                      <a:pt x="326" y="0"/>
                    </a:lnTo>
                    <a:lnTo>
                      <a:pt x="326" y="381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  <a:moveTo>
                      <a:pt x="302" y="23"/>
                    </a:moveTo>
                    <a:lnTo>
                      <a:pt x="24" y="23"/>
                    </a:lnTo>
                    <a:lnTo>
                      <a:pt x="24" y="357"/>
                    </a:lnTo>
                    <a:lnTo>
                      <a:pt x="302" y="357"/>
                    </a:lnTo>
                    <a:lnTo>
                      <a:pt x="302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7" name="9Slide.vn 97">
                <a:extLst>
                  <a:ext uri="{FF2B5EF4-FFF2-40B4-BE49-F238E27FC236}">
                    <a16:creationId xmlns:a16="http://schemas.microsoft.com/office/drawing/2014/main" id="{41E664CD-6508-4048-813E-8E9AED2469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7972" y="1407994"/>
                <a:ext cx="343469" cy="564107"/>
              </a:xfrm>
              <a:custGeom>
                <a:avLst/>
                <a:gdLst>
                  <a:gd name="T0" fmla="*/ 66 w 88"/>
                  <a:gd name="T1" fmla="*/ 1 h 146"/>
                  <a:gd name="T2" fmla="*/ 66 w 88"/>
                  <a:gd name="T3" fmla="*/ 28 h 146"/>
                  <a:gd name="T4" fmla="*/ 87 w 88"/>
                  <a:gd name="T5" fmla="*/ 48 h 146"/>
                  <a:gd name="T6" fmla="*/ 76 w 88"/>
                  <a:gd name="T7" fmla="*/ 146 h 146"/>
                  <a:gd name="T8" fmla="*/ 12 w 88"/>
                  <a:gd name="T9" fmla="*/ 146 h 146"/>
                  <a:gd name="T10" fmla="*/ 9 w 88"/>
                  <a:gd name="T11" fmla="*/ 43 h 146"/>
                  <a:gd name="T12" fmla="*/ 34 w 88"/>
                  <a:gd name="T13" fmla="*/ 26 h 146"/>
                  <a:gd name="T14" fmla="*/ 36 w 88"/>
                  <a:gd name="T15" fmla="*/ 0 h 146"/>
                  <a:gd name="T16" fmla="*/ 66 w 88"/>
                  <a:gd name="T17" fmla="*/ 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46">
                    <a:moveTo>
                      <a:pt x="66" y="1"/>
                    </a:move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85" y="25"/>
                      <a:pt x="87" y="48"/>
                    </a:cubicBezTo>
                    <a:cubicBezTo>
                      <a:pt x="88" y="71"/>
                      <a:pt x="76" y="146"/>
                      <a:pt x="76" y="146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2" y="146"/>
                      <a:pt x="0" y="58"/>
                      <a:pt x="9" y="43"/>
                    </a:cubicBezTo>
                    <a:cubicBezTo>
                      <a:pt x="17" y="28"/>
                      <a:pt x="34" y="26"/>
                      <a:pt x="34" y="26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66" y="1"/>
                      <a:pt x="66" y="1"/>
                      <a:pt x="66" y="1"/>
                    </a:cubicBezTo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8" name="9Slide.vn 98">
                <a:extLst>
                  <a:ext uri="{FF2B5EF4-FFF2-40B4-BE49-F238E27FC236}">
                    <a16:creationId xmlns:a16="http://schemas.microsoft.com/office/drawing/2014/main" id="{A1F1E8FB-CD7F-44E0-9402-59FE8516F3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7112" y="1546746"/>
                <a:ext cx="302526" cy="413982"/>
              </a:xfrm>
              <a:custGeom>
                <a:avLst/>
                <a:gdLst>
                  <a:gd name="T0" fmla="*/ 40 w 78"/>
                  <a:gd name="T1" fmla="*/ 0 h 107"/>
                  <a:gd name="T2" fmla="*/ 39 w 78"/>
                  <a:gd name="T3" fmla="*/ 0 h 107"/>
                  <a:gd name="T4" fmla="*/ 21 w 78"/>
                  <a:gd name="T5" fmla="*/ 104 h 107"/>
                  <a:gd name="T6" fmla="*/ 56 w 78"/>
                  <a:gd name="T7" fmla="*/ 107 h 107"/>
                  <a:gd name="T8" fmla="*/ 40 w 78"/>
                  <a:gd name="T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07">
                    <a:moveTo>
                      <a:pt x="40" y="0"/>
                    </a:moveTo>
                    <a:cubicBezTo>
                      <a:pt x="40" y="0"/>
                      <a:pt x="39" y="0"/>
                      <a:pt x="39" y="0"/>
                    </a:cubicBezTo>
                    <a:cubicBezTo>
                      <a:pt x="0" y="3"/>
                      <a:pt x="21" y="104"/>
                      <a:pt x="21" y="104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56" y="107"/>
                      <a:pt x="78" y="0"/>
                      <a:pt x="40" y="0"/>
                    </a:cubicBezTo>
                  </a:path>
                </a:pathLst>
              </a:custGeom>
              <a:solidFill>
                <a:srgbClr val="F175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EEEFA9BD-7141-4F17-A74C-83DC417587E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9110021" y="912126"/>
              <a:ext cx="1608162" cy="661917"/>
              <a:chOff x="1453704" y="912126"/>
              <a:chExt cx="1608162" cy="661917"/>
            </a:xfrm>
          </p:grpSpPr>
          <p:sp>
            <p:nvSpPr>
              <p:cNvPr id="426" name="9Slide.vn 99">
                <a:extLst>
                  <a:ext uri="{FF2B5EF4-FFF2-40B4-BE49-F238E27FC236}">
                    <a16:creationId xmlns:a16="http://schemas.microsoft.com/office/drawing/2014/main" id="{6E03F734-3291-48B8-ABFB-0E50EB5CC1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694814" y="1041779"/>
                <a:ext cx="193344" cy="245660"/>
              </a:xfrm>
              <a:custGeom>
                <a:avLst/>
                <a:gdLst>
                  <a:gd name="T0" fmla="*/ 43 w 50"/>
                  <a:gd name="T1" fmla="*/ 61 h 63"/>
                  <a:gd name="T2" fmla="*/ 25 w 50"/>
                  <a:gd name="T3" fmla="*/ 1 h 63"/>
                  <a:gd name="T4" fmla="*/ 14 w 50"/>
                  <a:gd name="T5" fmla="*/ 63 h 63"/>
                  <a:gd name="T6" fmla="*/ 43 w 50"/>
                  <a:gd name="T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63">
                    <a:moveTo>
                      <a:pt x="43" y="61"/>
                    </a:moveTo>
                    <a:cubicBezTo>
                      <a:pt x="43" y="61"/>
                      <a:pt x="50" y="2"/>
                      <a:pt x="25" y="1"/>
                    </a:cubicBezTo>
                    <a:cubicBezTo>
                      <a:pt x="0" y="0"/>
                      <a:pt x="14" y="63"/>
                      <a:pt x="14" y="63"/>
                    </a:cubicBezTo>
                    <a:cubicBezTo>
                      <a:pt x="43" y="61"/>
                      <a:pt x="43" y="61"/>
                      <a:pt x="43" y="61"/>
                    </a:cubicBezTo>
                  </a:path>
                </a:pathLst>
              </a:custGeom>
              <a:solidFill>
                <a:srgbClr val="7AA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7" name="9Slide.vn 100">
                <a:extLst>
                  <a:ext uri="{FF2B5EF4-FFF2-40B4-BE49-F238E27FC236}">
                    <a16:creationId xmlns:a16="http://schemas.microsoft.com/office/drawing/2014/main" id="{159EEC9C-EE13-47E5-8620-D3332882F77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453704" y="912126"/>
                <a:ext cx="1608162" cy="661917"/>
              </a:xfrm>
              <a:custGeom>
                <a:avLst/>
                <a:gdLst>
                  <a:gd name="T0" fmla="*/ 0 w 707"/>
                  <a:gd name="T1" fmla="*/ 0 h 291"/>
                  <a:gd name="T2" fmla="*/ 707 w 707"/>
                  <a:gd name="T3" fmla="*/ 0 h 291"/>
                  <a:gd name="T4" fmla="*/ 707 w 707"/>
                  <a:gd name="T5" fmla="*/ 291 h 291"/>
                  <a:gd name="T6" fmla="*/ 0 w 707"/>
                  <a:gd name="T7" fmla="*/ 291 h 291"/>
                  <a:gd name="T8" fmla="*/ 0 w 707"/>
                  <a:gd name="T9" fmla="*/ 0 h 291"/>
                  <a:gd name="T10" fmla="*/ 681 w 707"/>
                  <a:gd name="T11" fmla="*/ 25 h 291"/>
                  <a:gd name="T12" fmla="*/ 24 w 707"/>
                  <a:gd name="T13" fmla="*/ 25 h 291"/>
                  <a:gd name="T14" fmla="*/ 24 w 707"/>
                  <a:gd name="T15" fmla="*/ 267 h 291"/>
                  <a:gd name="T16" fmla="*/ 681 w 707"/>
                  <a:gd name="T17" fmla="*/ 267 h 291"/>
                  <a:gd name="T18" fmla="*/ 681 w 707"/>
                  <a:gd name="T19" fmla="*/ 2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7" h="291">
                    <a:moveTo>
                      <a:pt x="0" y="0"/>
                    </a:moveTo>
                    <a:lnTo>
                      <a:pt x="707" y="0"/>
                    </a:lnTo>
                    <a:lnTo>
                      <a:pt x="707" y="291"/>
                    </a:lnTo>
                    <a:lnTo>
                      <a:pt x="0" y="291"/>
                    </a:lnTo>
                    <a:lnTo>
                      <a:pt x="0" y="0"/>
                    </a:lnTo>
                    <a:close/>
                    <a:moveTo>
                      <a:pt x="681" y="25"/>
                    </a:moveTo>
                    <a:lnTo>
                      <a:pt x="24" y="25"/>
                    </a:lnTo>
                    <a:lnTo>
                      <a:pt x="24" y="267"/>
                    </a:lnTo>
                    <a:lnTo>
                      <a:pt x="681" y="267"/>
                    </a:lnTo>
                    <a:lnTo>
                      <a:pt x="681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8" name="9Slide.vn 101">
                <a:extLst>
                  <a:ext uri="{FF2B5EF4-FFF2-40B4-BE49-F238E27FC236}">
                    <a16:creationId xmlns:a16="http://schemas.microsoft.com/office/drawing/2014/main" id="{0D6F4DE3-32BD-41D5-B7CD-90139E88F6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67937" y="1039505"/>
                <a:ext cx="780198" cy="47994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9" name="9Slide.vn 102">
                <a:extLst>
                  <a:ext uri="{FF2B5EF4-FFF2-40B4-BE49-F238E27FC236}">
                    <a16:creationId xmlns:a16="http://schemas.microsoft.com/office/drawing/2014/main" id="{B56A055B-50B0-4CA9-8191-83A3195CA9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770712" y="1039505"/>
                <a:ext cx="72788" cy="479947"/>
              </a:xfrm>
              <a:prstGeom prst="rect">
                <a:avLst/>
              </a:prstGeom>
              <a:solidFill>
                <a:srgbClr val="7DB3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0" name="9Slide.vn 103">
                <a:extLst>
                  <a:ext uri="{FF2B5EF4-FFF2-40B4-BE49-F238E27FC236}">
                    <a16:creationId xmlns:a16="http://schemas.microsoft.com/office/drawing/2014/main" id="{8E52F87A-71D8-4AA8-A95A-4593EBFFE1F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72904" y="1039505"/>
                <a:ext cx="22746" cy="479947"/>
              </a:xfrm>
              <a:prstGeom prst="rect">
                <a:avLst/>
              </a:prstGeom>
              <a:solidFill>
                <a:srgbClr val="FFDC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9Slide.vn 104">
                <a:extLst>
                  <a:ext uri="{FF2B5EF4-FFF2-40B4-BE49-F238E27FC236}">
                    <a16:creationId xmlns:a16="http://schemas.microsoft.com/office/drawing/2014/main" id="{4D717AA1-09AE-4B32-9BDF-AA1082B467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47799" y="1039505"/>
                <a:ext cx="27296" cy="479947"/>
              </a:xfrm>
              <a:prstGeom prst="rect">
                <a:avLst/>
              </a:prstGeom>
              <a:solidFill>
                <a:srgbClr val="2828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9Slide.vn 105">
                <a:extLst>
                  <a:ext uri="{FF2B5EF4-FFF2-40B4-BE49-F238E27FC236}">
                    <a16:creationId xmlns:a16="http://schemas.microsoft.com/office/drawing/2014/main" id="{BC724E87-5EFA-45D5-AAA9-C40A72F1385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72653" y="1039505"/>
                <a:ext cx="59140" cy="479947"/>
              </a:xfrm>
              <a:prstGeom prst="rect">
                <a:avLst/>
              </a:pr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9Slide.vn 106">
                <a:extLst>
                  <a:ext uri="{FF2B5EF4-FFF2-40B4-BE49-F238E27FC236}">
                    <a16:creationId xmlns:a16="http://schemas.microsoft.com/office/drawing/2014/main" id="{A79719CE-9B93-4A20-A1F6-79D437D5EE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9614" y="1003111"/>
                <a:ext cx="175147" cy="516341"/>
              </a:xfrm>
              <a:custGeom>
                <a:avLst/>
                <a:gdLst>
                  <a:gd name="T0" fmla="*/ 77 w 77"/>
                  <a:gd name="T1" fmla="*/ 7 h 227"/>
                  <a:gd name="T2" fmla="*/ 59 w 77"/>
                  <a:gd name="T3" fmla="*/ 0 h 227"/>
                  <a:gd name="T4" fmla="*/ 0 w 77"/>
                  <a:gd name="T5" fmla="*/ 219 h 227"/>
                  <a:gd name="T6" fmla="*/ 19 w 77"/>
                  <a:gd name="T7" fmla="*/ 227 h 227"/>
                  <a:gd name="T8" fmla="*/ 77 w 77"/>
                  <a:gd name="T9" fmla="*/ 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27">
                    <a:moveTo>
                      <a:pt x="77" y="7"/>
                    </a:moveTo>
                    <a:lnTo>
                      <a:pt x="59" y="0"/>
                    </a:lnTo>
                    <a:lnTo>
                      <a:pt x="0" y="219"/>
                    </a:lnTo>
                    <a:lnTo>
                      <a:pt x="19" y="227"/>
                    </a:lnTo>
                    <a:lnTo>
                      <a:pt x="77" y="7"/>
                    </a:lnTo>
                    <a:close/>
                  </a:path>
                </a:pathLst>
              </a:custGeom>
              <a:solidFill>
                <a:srgbClr val="EE5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9Slide.vn 107">
                <a:extLst>
                  <a:ext uri="{FF2B5EF4-FFF2-40B4-BE49-F238E27FC236}">
                    <a16:creationId xmlns:a16="http://schemas.microsoft.com/office/drawing/2014/main" id="{21027B48-249B-484A-9BB0-7F2F42F51D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22110" y="1264692"/>
                <a:ext cx="159224" cy="254758"/>
              </a:xfrm>
              <a:custGeom>
                <a:avLst/>
                <a:gdLst>
                  <a:gd name="T0" fmla="*/ 70 w 70"/>
                  <a:gd name="T1" fmla="*/ 0 h 112"/>
                  <a:gd name="T2" fmla="*/ 0 w 70"/>
                  <a:gd name="T3" fmla="*/ 0 h 112"/>
                  <a:gd name="T4" fmla="*/ 10 w 70"/>
                  <a:gd name="T5" fmla="*/ 112 h 112"/>
                  <a:gd name="T6" fmla="*/ 59 w 70"/>
                  <a:gd name="T7" fmla="*/ 112 h 112"/>
                  <a:gd name="T8" fmla="*/ 70 w 70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12">
                    <a:moveTo>
                      <a:pt x="70" y="0"/>
                    </a:moveTo>
                    <a:lnTo>
                      <a:pt x="0" y="0"/>
                    </a:lnTo>
                    <a:lnTo>
                      <a:pt x="10" y="112"/>
                    </a:lnTo>
                    <a:lnTo>
                      <a:pt x="59" y="11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5" name="9Slide.vn 108">
                <a:extLst>
                  <a:ext uri="{FF2B5EF4-FFF2-40B4-BE49-F238E27FC236}">
                    <a16:creationId xmlns:a16="http://schemas.microsoft.com/office/drawing/2014/main" id="{8A85DB5B-AD43-44DD-893D-3C9E6E3D67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60778" y="1069074"/>
                <a:ext cx="95534" cy="175147"/>
              </a:xfrm>
              <a:custGeom>
                <a:avLst/>
                <a:gdLst>
                  <a:gd name="T0" fmla="*/ 12 w 25"/>
                  <a:gd name="T1" fmla="*/ 0 h 45"/>
                  <a:gd name="T2" fmla="*/ 5 w 25"/>
                  <a:gd name="T3" fmla="*/ 45 h 45"/>
                  <a:gd name="T4" fmla="*/ 22 w 25"/>
                  <a:gd name="T5" fmla="*/ 45 h 45"/>
                  <a:gd name="T6" fmla="*/ 13 w 25"/>
                  <a:gd name="T7" fmla="*/ 0 h 45"/>
                  <a:gd name="T8" fmla="*/ 12 w 25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5">
                    <a:moveTo>
                      <a:pt x="12" y="0"/>
                    </a:moveTo>
                    <a:cubicBezTo>
                      <a:pt x="0" y="0"/>
                      <a:pt x="5" y="45"/>
                      <a:pt x="5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5" y="1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</a:path>
                </a:pathLst>
              </a:custGeom>
              <a:solidFill>
                <a:srgbClr val="88B1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EE29BDB0-52F8-4AE5-B3B0-3B2B1B1BFC3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555615" y="4426376"/>
              <a:ext cx="4264925" cy="2124501"/>
              <a:chOff x="602994" y="4667533"/>
              <a:chExt cx="4264925" cy="2124501"/>
            </a:xfrm>
          </p:grpSpPr>
          <p:sp>
            <p:nvSpPr>
              <p:cNvPr id="421" name="9Slide.vn 109">
                <a:extLst>
                  <a:ext uri="{FF2B5EF4-FFF2-40B4-BE49-F238E27FC236}">
                    <a16:creationId xmlns:a16="http://schemas.microsoft.com/office/drawing/2014/main" id="{39A9C26A-3933-411E-B85C-EA5CBDF884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02994" y="4722124"/>
                <a:ext cx="307075" cy="2069910"/>
              </a:xfrm>
              <a:custGeom>
                <a:avLst/>
                <a:gdLst>
                  <a:gd name="T0" fmla="*/ 87 w 135"/>
                  <a:gd name="T1" fmla="*/ 5 h 910"/>
                  <a:gd name="T2" fmla="*/ 0 w 135"/>
                  <a:gd name="T3" fmla="*/ 910 h 910"/>
                  <a:gd name="T4" fmla="*/ 20 w 135"/>
                  <a:gd name="T5" fmla="*/ 910 h 910"/>
                  <a:gd name="T6" fmla="*/ 135 w 135"/>
                  <a:gd name="T7" fmla="*/ 0 h 910"/>
                  <a:gd name="T8" fmla="*/ 87 w 135"/>
                  <a:gd name="T9" fmla="*/ 5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910">
                    <a:moveTo>
                      <a:pt x="87" y="5"/>
                    </a:moveTo>
                    <a:lnTo>
                      <a:pt x="0" y="910"/>
                    </a:lnTo>
                    <a:lnTo>
                      <a:pt x="20" y="910"/>
                    </a:lnTo>
                    <a:lnTo>
                      <a:pt x="135" y="0"/>
                    </a:lnTo>
                    <a:lnTo>
                      <a:pt x="87" y="5"/>
                    </a:lnTo>
                    <a:close/>
                  </a:path>
                </a:pathLst>
              </a:custGeom>
              <a:solidFill>
                <a:srgbClr val="C1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9Slide.vn 110">
                <a:extLst>
                  <a:ext uri="{FF2B5EF4-FFF2-40B4-BE49-F238E27FC236}">
                    <a16:creationId xmlns:a16="http://schemas.microsoft.com/office/drawing/2014/main" id="{291C18E9-6244-4A3E-8299-E2F61E9A78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77954" y="4713026"/>
                <a:ext cx="304800" cy="2069910"/>
              </a:xfrm>
              <a:custGeom>
                <a:avLst/>
                <a:gdLst>
                  <a:gd name="T0" fmla="*/ 47 w 134"/>
                  <a:gd name="T1" fmla="*/ 7 h 910"/>
                  <a:gd name="T2" fmla="*/ 134 w 134"/>
                  <a:gd name="T3" fmla="*/ 910 h 910"/>
                  <a:gd name="T4" fmla="*/ 115 w 134"/>
                  <a:gd name="T5" fmla="*/ 910 h 910"/>
                  <a:gd name="T6" fmla="*/ 0 w 134"/>
                  <a:gd name="T7" fmla="*/ 0 h 910"/>
                  <a:gd name="T8" fmla="*/ 47 w 134"/>
                  <a:gd name="T9" fmla="*/ 7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910">
                    <a:moveTo>
                      <a:pt x="47" y="7"/>
                    </a:moveTo>
                    <a:lnTo>
                      <a:pt x="134" y="910"/>
                    </a:lnTo>
                    <a:lnTo>
                      <a:pt x="115" y="910"/>
                    </a:lnTo>
                    <a:lnTo>
                      <a:pt x="0" y="0"/>
                    </a:lnTo>
                    <a:lnTo>
                      <a:pt x="47" y="7"/>
                    </a:lnTo>
                    <a:close/>
                  </a:path>
                </a:pathLst>
              </a:custGeom>
              <a:solidFill>
                <a:srgbClr val="C1F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3" name="9Slide.vn 111">
                <a:extLst>
                  <a:ext uri="{FF2B5EF4-FFF2-40B4-BE49-F238E27FC236}">
                    <a16:creationId xmlns:a16="http://schemas.microsoft.com/office/drawing/2014/main" id="{D18C63B8-8C8E-4880-81DF-586DE46E838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00886" y="4667533"/>
                <a:ext cx="3869140" cy="6596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9Slide.vn 112">
                <a:extLst>
                  <a:ext uri="{FF2B5EF4-FFF2-40B4-BE49-F238E27FC236}">
                    <a16:creationId xmlns:a16="http://schemas.microsoft.com/office/drawing/2014/main" id="{6A7DC46F-4F26-45A6-A407-C09331535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8157" y="4722124"/>
                <a:ext cx="307075" cy="2069910"/>
              </a:xfrm>
              <a:custGeom>
                <a:avLst/>
                <a:gdLst>
                  <a:gd name="T0" fmla="*/ 87 w 135"/>
                  <a:gd name="T1" fmla="*/ 5 h 910"/>
                  <a:gd name="T2" fmla="*/ 0 w 135"/>
                  <a:gd name="T3" fmla="*/ 910 h 910"/>
                  <a:gd name="T4" fmla="*/ 19 w 135"/>
                  <a:gd name="T5" fmla="*/ 910 h 910"/>
                  <a:gd name="T6" fmla="*/ 135 w 135"/>
                  <a:gd name="T7" fmla="*/ 0 h 910"/>
                  <a:gd name="T8" fmla="*/ 87 w 135"/>
                  <a:gd name="T9" fmla="*/ 5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910">
                    <a:moveTo>
                      <a:pt x="87" y="5"/>
                    </a:moveTo>
                    <a:lnTo>
                      <a:pt x="0" y="910"/>
                    </a:lnTo>
                    <a:lnTo>
                      <a:pt x="19" y="910"/>
                    </a:lnTo>
                    <a:lnTo>
                      <a:pt x="135" y="0"/>
                    </a:lnTo>
                    <a:lnTo>
                      <a:pt x="87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9Slide.vn 113">
                <a:extLst>
                  <a:ext uri="{FF2B5EF4-FFF2-40B4-BE49-F238E27FC236}">
                    <a16:creationId xmlns:a16="http://schemas.microsoft.com/office/drawing/2014/main" id="{C8A42EBC-A607-4798-BBBA-81FF3EE4F1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560844" y="4713026"/>
                <a:ext cx="307075" cy="2069910"/>
              </a:xfrm>
              <a:custGeom>
                <a:avLst/>
                <a:gdLst>
                  <a:gd name="T0" fmla="*/ 48 w 135"/>
                  <a:gd name="T1" fmla="*/ 7 h 910"/>
                  <a:gd name="T2" fmla="*/ 135 w 135"/>
                  <a:gd name="T3" fmla="*/ 910 h 910"/>
                  <a:gd name="T4" fmla="*/ 116 w 135"/>
                  <a:gd name="T5" fmla="*/ 910 h 910"/>
                  <a:gd name="T6" fmla="*/ 0 w 135"/>
                  <a:gd name="T7" fmla="*/ 0 h 910"/>
                  <a:gd name="T8" fmla="*/ 48 w 135"/>
                  <a:gd name="T9" fmla="*/ 7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910">
                    <a:moveTo>
                      <a:pt x="48" y="7"/>
                    </a:moveTo>
                    <a:lnTo>
                      <a:pt x="135" y="910"/>
                    </a:lnTo>
                    <a:lnTo>
                      <a:pt x="116" y="910"/>
                    </a:lnTo>
                    <a:lnTo>
                      <a:pt x="0" y="0"/>
                    </a:lnTo>
                    <a:lnTo>
                      <a:pt x="48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39491660-508B-46B6-B71B-6F87DC69B999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9201006" y="4151194"/>
              <a:ext cx="202443" cy="516339"/>
              <a:chOff x="2020085" y="4151194"/>
              <a:chExt cx="202443" cy="516339"/>
            </a:xfrm>
          </p:grpSpPr>
          <p:sp>
            <p:nvSpPr>
              <p:cNvPr id="416" name="9Slide.vn 114">
                <a:extLst>
                  <a:ext uri="{FF2B5EF4-FFF2-40B4-BE49-F238E27FC236}">
                    <a16:creationId xmlns:a16="http://schemas.microsoft.com/office/drawing/2014/main" id="{CA2135F2-8708-4FB6-9BF5-1617BB707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0085" y="4151194"/>
                <a:ext cx="47768" cy="232012"/>
              </a:xfrm>
              <a:custGeom>
                <a:avLst/>
                <a:gdLst>
                  <a:gd name="T0" fmla="*/ 14 w 21"/>
                  <a:gd name="T1" fmla="*/ 102 h 102"/>
                  <a:gd name="T2" fmla="*/ 0 w 21"/>
                  <a:gd name="T3" fmla="*/ 0 h 102"/>
                  <a:gd name="T4" fmla="*/ 7 w 21"/>
                  <a:gd name="T5" fmla="*/ 0 h 102"/>
                  <a:gd name="T6" fmla="*/ 21 w 21"/>
                  <a:gd name="T7" fmla="*/ 101 h 102"/>
                  <a:gd name="T8" fmla="*/ 14 w 21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02">
                    <a:moveTo>
                      <a:pt x="14" y="102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21" y="101"/>
                    </a:lnTo>
                    <a:lnTo>
                      <a:pt x="14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7" name="9Slide.vn 115">
                <a:extLst>
                  <a:ext uri="{FF2B5EF4-FFF2-40B4-BE49-F238E27FC236}">
                    <a16:creationId xmlns:a16="http://schemas.microsoft.com/office/drawing/2014/main" id="{FC9112CC-F5C5-4A4E-A0D5-A0D84242E2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86050" y="4201235"/>
                <a:ext cx="27296" cy="197893"/>
              </a:xfrm>
              <a:custGeom>
                <a:avLst/>
                <a:gdLst>
                  <a:gd name="T0" fmla="*/ 0 w 12"/>
                  <a:gd name="T1" fmla="*/ 0 h 87"/>
                  <a:gd name="T2" fmla="*/ 9 w 12"/>
                  <a:gd name="T3" fmla="*/ 0 h 87"/>
                  <a:gd name="T4" fmla="*/ 12 w 12"/>
                  <a:gd name="T5" fmla="*/ 87 h 87"/>
                  <a:gd name="T6" fmla="*/ 2 w 12"/>
                  <a:gd name="T7" fmla="*/ 87 h 87"/>
                  <a:gd name="T8" fmla="*/ 0 w 12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7">
                    <a:moveTo>
                      <a:pt x="0" y="0"/>
                    </a:moveTo>
                    <a:lnTo>
                      <a:pt x="9" y="0"/>
                    </a:lnTo>
                    <a:lnTo>
                      <a:pt x="12" y="87"/>
                    </a:lnTo>
                    <a:lnTo>
                      <a:pt x="2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9Slide.vn 116">
                <a:extLst>
                  <a:ext uri="{FF2B5EF4-FFF2-40B4-BE49-F238E27FC236}">
                    <a16:creationId xmlns:a16="http://schemas.microsoft.com/office/drawing/2014/main" id="{E1A5D55F-A61B-4F76-8B56-375D4EB8F9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56563" y="4155743"/>
                <a:ext cx="43219" cy="243386"/>
              </a:xfrm>
              <a:custGeom>
                <a:avLst/>
                <a:gdLst>
                  <a:gd name="T0" fmla="*/ 5 w 19"/>
                  <a:gd name="T1" fmla="*/ 0 h 107"/>
                  <a:gd name="T2" fmla="*/ 19 w 19"/>
                  <a:gd name="T3" fmla="*/ 0 h 107"/>
                  <a:gd name="T4" fmla="*/ 12 w 19"/>
                  <a:gd name="T5" fmla="*/ 107 h 107"/>
                  <a:gd name="T6" fmla="*/ 0 w 19"/>
                  <a:gd name="T7" fmla="*/ 107 h 107"/>
                  <a:gd name="T8" fmla="*/ 5 w 19"/>
                  <a:gd name="T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7">
                    <a:moveTo>
                      <a:pt x="5" y="0"/>
                    </a:moveTo>
                    <a:lnTo>
                      <a:pt x="19" y="0"/>
                    </a:lnTo>
                    <a:lnTo>
                      <a:pt x="12" y="107"/>
                    </a:lnTo>
                    <a:lnTo>
                      <a:pt x="0" y="10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9" name="9Slide.vn 117">
                <a:extLst>
                  <a:ext uri="{FF2B5EF4-FFF2-40B4-BE49-F238E27FC236}">
                    <a16:creationId xmlns:a16="http://schemas.microsoft.com/office/drawing/2014/main" id="{1CC2EF30-4A2B-4F69-A2D7-EE70A158CD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1459" y="4371832"/>
                <a:ext cx="191069" cy="295701"/>
              </a:xfrm>
              <a:custGeom>
                <a:avLst/>
                <a:gdLst>
                  <a:gd name="T0" fmla="*/ 17 w 84"/>
                  <a:gd name="T1" fmla="*/ 130 h 130"/>
                  <a:gd name="T2" fmla="*/ 0 w 84"/>
                  <a:gd name="T3" fmla="*/ 0 h 130"/>
                  <a:gd name="T4" fmla="*/ 84 w 84"/>
                  <a:gd name="T5" fmla="*/ 0 h 130"/>
                  <a:gd name="T6" fmla="*/ 75 w 84"/>
                  <a:gd name="T7" fmla="*/ 130 h 130"/>
                  <a:gd name="T8" fmla="*/ 17 w 84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30">
                    <a:moveTo>
                      <a:pt x="17" y="130"/>
                    </a:moveTo>
                    <a:lnTo>
                      <a:pt x="0" y="0"/>
                    </a:lnTo>
                    <a:lnTo>
                      <a:pt x="84" y="0"/>
                    </a:lnTo>
                    <a:lnTo>
                      <a:pt x="75" y="130"/>
                    </a:lnTo>
                    <a:lnTo>
                      <a:pt x="17" y="130"/>
                    </a:lnTo>
                    <a:close/>
                  </a:path>
                </a:pathLst>
              </a:custGeom>
              <a:solidFill>
                <a:srgbClr val="F29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9Slide.vn 118">
                <a:extLst>
                  <a:ext uri="{FF2B5EF4-FFF2-40B4-BE49-F238E27FC236}">
                    <a16:creationId xmlns:a16="http://schemas.microsoft.com/office/drawing/2014/main" id="{337C616B-D922-4034-9F25-A464AEA461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47381" y="4392304"/>
                <a:ext cx="125105" cy="259307"/>
              </a:xfrm>
              <a:custGeom>
                <a:avLst/>
                <a:gdLst>
                  <a:gd name="T0" fmla="*/ 0 w 32"/>
                  <a:gd name="T1" fmla="*/ 0 h 67"/>
                  <a:gd name="T2" fmla="*/ 31 w 32"/>
                  <a:gd name="T3" fmla="*/ 0 h 67"/>
                  <a:gd name="T4" fmla="*/ 28 w 32"/>
                  <a:gd name="T5" fmla="*/ 52 h 67"/>
                  <a:gd name="T6" fmla="*/ 8 w 32"/>
                  <a:gd name="T7" fmla="*/ 67 h 67"/>
                  <a:gd name="T8" fmla="*/ 0 w 3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7">
                    <a:moveTo>
                      <a:pt x="0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2" y="41"/>
                      <a:pt x="28" y="52"/>
                    </a:cubicBezTo>
                    <a:cubicBezTo>
                      <a:pt x="25" y="64"/>
                      <a:pt x="8" y="67"/>
                      <a:pt x="8" y="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6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D893344A-F538-4FD3-B887-EE06D180E804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344911" y="4135271"/>
              <a:ext cx="1428465" cy="536812"/>
              <a:chOff x="2650158" y="4135271"/>
              <a:chExt cx="1428465" cy="536812"/>
            </a:xfrm>
          </p:grpSpPr>
          <p:sp>
            <p:nvSpPr>
              <p:cNvPr id="413" name="9Slide.vn 119">
                <a:extLst>
                  <a:ext uri="{FF2B5EF4-FFF2-40B4-BE49-F238E27FC236}">
                    <a16:creationId xmlns:a16="http://schemas.microsoft.com/office/drawing/2014/main" id="{69642977-724C-43CD-A546-7321E8ACE6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77787" y="4135271"/>
                <a:ext cx="1000836" cy="532263"/>
              </a:xfrm>
              <a:custGeom>
                <a:avLst/>
                <a:gdLst>
                  <a:gd name="T0" fmla="*/ 0 w 440"/>
                  <a:gd name="T1" fmla="*/ 234 h 234"/>
                  <a:gd name="T2" fmla="*/ 106 w 440"/>
                  <a:gd name="T3" fmla="*/ 0 h 234"/>
                  <a:gd name="T4" fmla="*/ 440 w 440"/>
                  <a:gd name="T5" fmla="*/ 12 h 234"/>
                  <a:gd name="T6" fmla="*/ 353 w 440"/>
                  <a:gd name="T7" fmla="*/ 234 h 234"/>
                  <a:gd name="T8" fmla="*/ 0 w 440"/>
                  <a:gd name="T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234">
                    <a:moveTo>
                      <a:pt x="0" y="234"/>
                    </a:moveTo>
                    <a:lnTo>
                      <a:pt x="106" y="0"/>
                    </a:lnTo>
                    <a:lnTo>
                      <a:pt x="440" y="12"/>
                    </a:lnTo>
                    <a:lnTo>
                      <a:pt x="353" y="234"/>
                    </a:ln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9Slide.vn 120">
                <a:extLst>
                  <a:ext uri="{FF2B5EF4-FFF2-40B4-BE49-F238E27FC236}">
                    <a16:creationId xmlns:a16="http://schemas.microsoft.com/office/drawing/2014/main" id="{4555F235-4871-43A6-8272-144DCBC66F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650158" y="4585647"/>
                <a:ext cx="523164" cy="86436"/>
              </a:xfrm>
              <a:custGeom>
                <a:avLst/>
                <a:gdLst>
                  <a:gd name="T0" fmla="*/ 203 w 230"/>
                  <a:gd name="T1" fmla="*/ 0 h 38"/>
                  <a:gd name="T2" fmla="*/ 0 w 230"/>
                  <a:gd name="T3" fmla="*/ 14 h 38"/>
                  <a:gd name="T4" fmla="*/ 0 w 230"/>
                  <a:gd name="T5" fmla="*/ 38 h 38"/>
                  <a:gd name="T6" fmla="*/ 230 w 230"/>
                  <a:gd name="T7" fmla="*/ 36 h 38"/>
                  <a:gd name="T8" fmla="*/ 203 w 23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38">
                    <a:moveTo>
                      <a:pt x="203" y="0"/>
                    </a:moveTo>
                    <a:lnTo>
                      <a:pt x="0" y="14"/>
                    </a:lnTo>
                    <a:lnTo>
                      <a:pt x="0" y="38"/>
                    </a:lnTo>
                    <a:lnTo>
                      <a:pt x="230" y="36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282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9Slide.vn 121">
                <a:extLst>
                  <a:ext uri="{FF2B5EF4-FFF2-40B4-BE49-F238E27FC236}">
                    <a16:creationId xmlns:a16="http://schemas.microsoft.com/office/drawing/2014/main" id="{9160496F-5270-4DEC-9A23-18C0ADF22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161948" y="4171665"/>
                <a:ext cx="850710" cy="461750"/>
              </a:xfrm>
              <a:custGeom>
                <a:avLst/>
                <a:gdLst>
                  <a:gd name="T0" fmla="*/ 84 w 374"/>
                  <a:gd name="T1" fmla="*/ 0 h 203"/>
                  <a:gd name="T2" fmla="*/ 374 w 374"/>
                  <a:gd name="T3" fmla="*/ 8 h 203"/>
                  <a:gd name="T4" fmla="*/ 294 w 374"/>
                  <a:gd name="T5" fmla="*/ 197 h 203"/>
                  <a:gd name="T6" fmla="*/ 0 w 374"/>
                  <a:gd name="T7" fmla="*/ 203 h 203"/>
                  <a:gd name="T8" fmla="*/ 84 w 374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203">
                    <a:moveTo>
                      <a:pt x="84" y="0"/>
                    </a:moveTo>
                    <a:lnTo>
                      <a:pt x="374" y="8"/>
                    </a:lnTo>
                    <a:lnTo>
                      <a:pt x="294" y="197"/>
                    </a:lnTo>
                    <a:lnTo>
                      <a:pt x="0" y="203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383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030F1B8C-3CC6-4733-97AD-B67E9820C4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97496" y="2126730"/>
              <a:ext cx="3104866" cy="4490112"/>
              <a:chOff x="4997496" y="2367887"/>
              <a:chExt cx="3104866" cy="4490112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82007D18-199C-4379-99B6-3DFD18D796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4997496" y="3391469"/>
                <a:ext cx="2079009" cy="3466530"/>
                <a:chOff x="4347029" y="3391469"/>
                <a:chExt cx="2079009" cy="3466530"/>
              </a:xfrm>
            </p:grpSpPr>
            <p:sp>
              <p:nvSpPr>
                <p:cNvPr id="401" name="9Slide.vn 122">
                  <a:extLst>
                    <a:ext uri="{FF2B5EF4-FFF2-40B4-BE49-F238E27FC236}">
                      <a16:creationId xmlns:a16="http://schemas.microsoft.com/office/drawing/2014/main" id="{9C389B46-F14C-4E28-B188-0E73325D17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347029" y="4458268"/>
                  <a:ext cx="871183" cy="236561"/>
                </a:xfrm>
                <a:custGeom>
                  <a:avLst/>
                  <a:gdLst>
                    <a:gd name="T0" fmla="*/ 19 w 224"/>
                    <a:gd name="T1" fmla="*/ 20 h 61"/>
                    <a:gd name="T2" fmla="*/ 216 w 224"/>
                    <a:gd name="T3" fmla="*/ 61 h 61"/>
                    <a:gd name="T4" fmla="*/ 224 w 224"/>
                    <a:gd name="T5" fmla="*/ 20 h 61"/>
                    <a:gd name="T6" fmla="*/ 19 w 224"/>
                    <a:gd name="T7" fmla="*/ 2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4" h="61">
                      <a:moveTo>
                        <a:pt x="19" y="20"/>
                      </a:moveTo>
                      <a:cubicBezTo>
                        <a:pt x="0" y="40"/>
                        <a:pt x="216" y="61"/>
                        <a:pt x="216" y="61"/>
                      </a:cubicBezTo>
                      <a:cubicBezTo>
                        <a:pt x="224" y="20"/>
                        <a:pt x="224" y="20"/>
                        <a:pt x="224" y="20"/>
                      </a:cubicBezTo>
                      <a:cubicBezTo>
                        <a:pt x="224" y="20"/>
                        <a:pt x="39" y="0"/>
                        <a:pt x="19" y="20"/>
                      </a:cubicBez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9Slide.vn 123">
                  <a:extLst>
                    <a:ext uri="{FF2B5EF4-FFF2-40B4-BE49-F238E27FC236}">
                      <a16:creationId xmlns:a16="http://schemas.microsoft.com/office/drawing/2014/main" id="{6CE77672-3718-451B-BABD-BF9CFD014AF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52330" y="5340823"/>
                  <a:ext cx="197893" cy="1241946"/>
                </a:xfrm>
                <a:custGeom>
                  <a:avLst/>
                  <a:gdLst>
                    <a:gd name="T0" fmla="*/ 10 w 87"/>
                    <a:gd name="T1" fmla="*/ 0 h 546"/>
                    <a:gd name="T2" fmla="*/ 0 w 87"/>
                    <a:gd name="T3" fmla="*/ 546 h 546"/>
                    <a:gd name="T4" fmla="*/ 87 w 87"/>
                    <a:gd name="T5" fmla="*/ 537 h 546"/>
                    <a:gd name="T6" fmla="*/ 65 w 87"/>
                    <a:gd name="T7" fmla="*/ 0 h 546"/>
                    <a:gd name="T8" fmla="*/ 10 w 87"/>
                    <a:gd name="T9" fmla="*/ 0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546">
                      <a:moveTo>
                        <a:pt x="10" y="0"/>
                      </a:moveTo>
                      <a:lnTo>
                        <a:pt x="0" y="546"/>
                      </a:lnTo>
                      <a:lnTo>
                        <a:pt x="87" y="537"/>
                      </a:lnTo>
                      <a:lnTo>
                        <a:pt x="65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9Slide.vn 124">
                  <a:extLst>
                    <a:ext uri="{FF2B5EF4-FFF2-40B4-BE49-F238E27FC236}">
                      <a16:creationId xmlns:a16="http://schemas.microsoft.com/office/drawing/2014/main" id="{E645C8BB-3526-4CC5-9B62-0EE39248642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435739" y="5038298"/>
                  <a:ext cx="1633182" cy="404883"/>
                </a:xfrm>
                <a:custGeom>
                  <a:avLst/>
                  <a:gdLst>
                    <a:gd name="T0" fmla="*/ 13 w 420"/>
                    <a:gd name="T1" fmla="*/ 19 h 104"/>
                    <a:gd name="T2" fmla="*/ 13 w 420"/>
                    <a:gd name="T3" fmla="*/ 67 h 104"/>
                    <a:gd name="T4" fmla="*/ 373 w 420"/>
                    <a:gd name="T5" fmla="*/ 67 h 104"/>
                    <a:gd name="T6" fmla="*/ 378 w 420"/>
                    <a:gd name="T7" fmla="*/ 7 h 104"/>
                    <a:gd name="T8" fmla="*/ 13 w 420"/>
                    <a:gd name="T9" fmla="*/ 1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0" h="104">
                      <a:moveTo>
                        <a:pt x="13" y="19"/>
                      </a:moveTo>
                      <a:cubicBezTo>
                        <a:pt x="13" y="19"/>
                        <a:pt x="0" y="60"/>
                        <a:pt x="13" y="67"/>
                      </a:cubicBezTo>
                      <a:cubicBezTo>
                        <a:pt x="27" y="73"/>
                        <a:pt x="326" y="104"/>
                        <a:pt x="373" y="67"/>
                      </a:cubicBezTo>
                      <a:cubicBezTo>
                        <a:pt x="420" y="29"/>
                        <a:pt x="399" y="14"/>
                        <a:pt x="378" y="7"/>
                      </a:cubicBezTo>
                      <a:cubicBezTo>
                        <a:pt x="358" y="0"/>
                        <a:pt x="13" y="19"/>
                        <a:pt x="13" y="19"/>
                      </a:cubicBezTo>
                      <a:close/>
                    </a:path>
                  </a:pathLst>
                </a:custGeom>
                <a:solidFill>
                  <a:srgbClr val="F29A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9Slide.vn 125">
                  <a:extLst>
                    <a:ext uri="{FF2B5EF4-FFF2-40B4-BE49-F238E27FC236}">
                      <a16:creationId xmlns:a16="http://schemas.microsoft.com/office/drawing/2014/main" id="{AE080C61-08D8-48A1-9AC0-5789EC9762C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102205" y="3391469"/>
                  <a:ext cx="1323833" cy="1942531"/>
                </a:xfrm>
                <a:custGeom>
                  <a:avLst/>
                  <a:gdLst>
                    <a:gd name="T0" fmla="*/ 183 w 341"/>
                    <a:gd name="T1" fmla="*/ 501 h 501"/>
                    <a:gd name="T2" fmla="*/ 266 w 341"/>
                    <a:gd name="T3" fmla="*/ 420 h 501"/>
                    <a:gd name="T4" fmla="*/ 315 w 341"/>
                    <a:gd name="T5" fmla="*/ 45 h 501"/>
                    <a:gd name="T6" fmla="*/ 76 w 341"/>
                    <a:gd name="T7" fmla="*/ 31 h 501"/>
                    <a:gd name="T8" fmla="*/ 0 w 341"/>
                    <a:gd name="T9" fmla="*/ 421 h 501"/>
                    <a:gd name="T10" fmla="*/ 189 w 341"/>
                    <a:gd name="T11" fmla="*/ 453 h 501"/>
                    <a:gd name="T12" fmla="*/ 183 w 341"/>
                    <a:gd name="T13" fmla="*/ 501 h 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1" h="501">
                      <a:moveTo>
                        <a:pt x="183" y="501"/>
                      </a:moveTo>
                      <a:cubicBezTo>
                        <a:pt x="183" y="501"/>
                        <a:pt x="237" y="491"/>
                        <a:pt x="266" y="420"/>
                      </a:cubicBezTo>
                      <a:cubicBezTo>
                        <a:pt x="281" y="383"/>
                        <a:pt x="341" y="80"/>
                        <a:pt x="315" y="45"/>
                      </a:cubicBezTo>
                      <a:cubicBezTo>
                        <a:pt x="290" y="11"/>
                        <a:pt x="96" y="0"/>
                        <a:pt x="76" y="31"/>
                      </a:cubicBezTo>
                      <a:cubicBezTo>
                        <a:pt x="63" y="51"/>
                        <a:pt x="0" y="421"/>
                        <a:pt x="0" y="421"/>
                      </a:cubicBezTo>
                      <a:cubicBezTo>
                        <a:pt x="189" y="453"/>
                        <a:pt x="189" y="453"/>
                        <a:pt x="189" y="453"/>
                      </a:cubicBezTo>
                      <a:lnTo>
                        <a:pt x="183" y="501"/>
                      </a:lnTo>
                      <a:close/>
                    </a:path>
                  </a:pathLst>
                </a:custGeom>
                <a:solidFill>
                  <a:srgbClr val="F29A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9Slide.vn 126">
                  <a:extLst>
                    <a:ext uri="{FF2B5EF4-FFF2-40B4-BE49-F238E27FC236}">
                      <a16:creationId xmlns:a16="http://schemas.microsoft.com/office/drawing/2014/main" id="{84F2687E-1224-4B19-8018-224EA347100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583590" y="6500882"/>
                  <a:ext cx="1617260" cy="282054"/>
                </a:xfrm>
                <a:custGeom>
                  <a:avLst/>
                  <a:gdLst>
                    <a:gd name="T0" fmla="*/ 0 w 416"/>
                    <a:gd name="T1" fmla="*/ 60 h 73"/>
                    <a:gd name="T2" fmla="*/ 22 w 416"/>
                    <a:gd name="T3" fmla="*/ 21 h 73"/>
                    <a:gd name="T4" fmla="*/ 386 w 416"/>
                    <a:gd name="T5" fmla="*/ 12 h 73"/>
                    <a:gd name="T6" fmla="*/ 416 w 416"/>
                    <a:gd name="T7" fmla="*/ 73 h 73"/>
                    <a:gd name="T8" fmla="*/ 394 w 416"/>
                    <a:gd name="T9" fmla="*/ 73 h 73"/>
                    <a:gd name="T10" fmla="*/ 373 w 416"/>
                    <a:gd name="T11" fmla="*/ 27 h 73"/>
                    <a:gd name="T12" fmla="*/ 40 w 416"/>
                    <a:gd name="T13" fmla="*/ 32 h 73"/>
                    <a:gd name="T14" fmla="*/ 24 w 416"/>
                    <a:gd name="T15" fmla="*/ 60 h 73"/>
                    <a:gd name="T16" fmla="*/ 0 w 416"/>
                    <a:gd name="T17" fmla="*/ 6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6" h="73">
                      <a:moveTo>
                        <a:pt x="0" y="60"/>
                      </a:moveTo>
                      <a:cubicBezTo>
                        <a:pt x="0" y="60"/>
                        <a:pt x="3" y="31"/>
                        <a:pt x="22" y="21"/>
                      </a:cubicBezTo>
                      <a:cubicBezTo>
                        <a:pt x="40" y="12"/>
                        <a:pt x="361" y="0"/>
                        <a:pt x="386" y="12"/>
                      </a:cubicBezTo>
                      <a:cubicBezTo>
                        <a:pt x="410" y="24"/>
                        <a:pt x="416" y="73"/>
                        <a:pt x="416" y="73"/>
                      </a:cubicBezTo>
                      <a:cubicBezTo>
                        <a:pt x="394" y="73"/>
                        <a:pt x="394" y="73"/>
                        <a:pt x="394" y="73"/>
                      </a:cubicBezTo>
                      <a:cubicBezTo>
                        <a:pt x="394" y="73"/>
                        <a:pt x="383" y="29"/>
                        <a:pt x="373" y="27"/>
                      </a:cubicBezTo>
                      <a:cubicBezTo>
                        <a:pt x="363" y="24"/>
                        <a:pt x="52" y="28"/>
                        <a:pt x="40" y="32"/>
                      </a:cubicBezTo>
                      <a:cubicBezTo>
                        <a:pt x="28" y="35"/>
                        <a:pt x="24" y="60"/>
                        <a:pt x="24" y="60"/>
                      </a:cubicBez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9Slide.vn 127">
                  <a:extLst>
                    <a:ext uri="{FF2B5EF4-FFF2-40B4-BE49-F238E27FC236}">
                      <a16:creationId xmlns:a16="http://schemas.microsoft.com/office/drawing/2014/main" id="{BF4F55B7-EAA4-446E-A8F2-B5049822467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844" y="6678303"/>
                  <a:ext cx="147851" cy="152401"/>
                </a:xfrm>
                <a:prstGeom prst="ellipse">
                  <a:avLst/>
                </a:pr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9Slide.vn 128">
                  <a:extLst>
                    <a:ext uri="{FF2B5EF4-FFF2-40B4-BE49-F238E27FC236}">
                      <a16:creationId xmlns:a16="http://schemas.microsoft.com/office/drawing/2014/main" id="{1750BFF8-A3F6-41E7-A8B1-890EC655846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080294" y="6710148"/>
                  <a:ext cx="147851" cy="147851"/>
                </a:xfrm>
                <a:prstGeom prst="ellipse">
                  <a:avLst/>
                </a:pr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9Slide.vn 129">
                  <a:extLst>
                    <a:ext uri="{FF2B5EF4-FFF2-40B4-BE49-F238E27FC236}">
                      <a16:creationId xmlns:a16="http://schemas.microsoft.com/office/drawing/2014/main" id="{CEE605DB-1D07-4D56-B422-FC60F0D444E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5407005" y="6655557"/>
                  <a:ext cx="147851" cy="147851"/>
                </a:xfrm>
                <a:prstGeom prst="ellipse">
                  <a:avLst/>
                </a:pr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9Slide.vn 130">
                  <a:extLst>
                    <a:ext uri="{FF2B5EF4-FFF2-40B4-BE49-F238E27FC236}">
                      <a16:creationId xmlns:a16="http://schemas.microsoft.com/office/drawing/2014/main" id="{40554D51-F55A-4F06-98C9-B4B2899636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02372" y="6571396"/>
                  <a:ext cx="238836" cy="156950"/>
                </a:xfrm>
                <a:custGeom>
                  <a:avLst/>
                  <a:gdLst>
                    <a:gd name="T0" fmla="*/ 0 w 61"/>
                    <a:gd name="T1" fmla="*/ 3 h 41"/>
                    <a:gd name="T2" fmla="*/ 35 w 61"/>
                    <a:gd name="T3" fmla="*/ 18 h 41"/>
                    <a:gd name="T4" fmla="*/ 44 w 61"/>
                    <a:gd name="T5" fmla="*/ 41 h 41"/>
                    <a:gd name="T6" fmla="*/ 59 w 61"/>
                    <a:gd name="T7" fmla="*/ 41 h 41"/>
                    <a:gd name="T8" fmla="*/ 59 w 61"/>
                    <a:gd name="T9" fmla="*/ 17 h 41"/>
                    <a:gd name="T10" fmla="*/ 42 w 61"/>
                    <a:gd name="T11" fmla="*/ 0 h 41"/>
                    <a:gd name="T12" fmla="*/ 0 w 61"/>
                    <a:gd name="T13" fmla="*/ 3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41">
                      <a:moveTo>
                        <a:pt x="0" y="3"/>
                      </a:moveTo>
                      <a:cubicBezTo>
                        <a:pt x="0" y="3"/>
                        <a:pt x="30" y="9"/>
                        <a:pt x="35" y="18"/>
                      </a:cubicBezTo>
                      <a:cubicBezTo>
                        <a:pt x="41" y="28"/>
                        <a:pt x="44" y="41"/>
                        <a:pt x="44" y="41"/>
                      </a:cubicBezTo>
                      <a:cubicBezTo>
                        <a:pt x="59" y="41"/>
                        <a:pt x="59" y="41"/>
                        <a:pt x="59" y="41"/>
                      </a:cubicBezTo>
                      <a:cubicBezTo>
                        <a:pt x="59" y="41"/>
                        <a:pt x="61" y="25"/>
                        <a:pt x="59" y="17"/>
                      </a:cubicBezTo>
                      <a:cubicBezTo>
                        <a:pt x="58" y="8"/>
                        <a:pt x="42" y="0"/>
                        <a:pt x="42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9Slide.vn 131">
                  <a:extLst>
                    <a:ext uri="{FF2B5EF4-FFF2-40B4-BE49-F238E27FC236}">
                      <a16:creationId xmlns:a16="http://schemas.microsoft.com/office/drawing/2014/main" id="{33F687F5-0E6E-4993-9DEE-5D0A8C58D2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503977" y="3452883"/>
                  <a:ext cx="1840173" cy="1846997"/>
                </a:xfrm>
                <a:custGeom>
                  <a:avLst/>
                  <a:gdLst>
                    <a:gd name="T0" fmla="*/ 10 w 474"/>
                    <a:gd name="T1" fmla="*/ 437 h 476"/>
                    <a:gd name="T2" fmla="*/ 16 w 474"/>
                    <a:gd name="T3" fmla="*/ 465 h 476"/>
                    <a:gd name="T4" fmla="*/ 360 w 474"/>
                    <a:gd name="T5" fmla="*/ 449 h 476"/>
                    <a:gd name="T6" fmla="*/ 455 w 474"/>
                    <a:gd name="T7" fmla="*/ 44 h 476"/>
                    <a:gd name="T8" fmla="*/ 261 w 474"/>
                    <a:gd name="T9" fmla="*/ 16 h 476"/>
                    <a:gd name="T10" fmla="*/ 214 w 474"/>
                    <a:gd name="T11" fmla="*/ 151 h 476"/>
                    <a:gd name="T12" fmla="*/ 154 w 474"/>
                    <a:gd name="T13" fmla="*/ 405 h 476"/>
                    <a:gd name="T14" fmla="*/ 10 w 474"/>
                    <a:gd name="T15" fmla="*/ 437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4" h="476">
                      <a:moveTo>
                        <a:pt x="10" y="437"/>
                      </a:moveTo>
                      <a:cubicBezTo>
                        <a:pt x="10" y="437"/>
                        <a:pt x="0" y="460"/>
                        <a:pt x="16" y="465"/>
                      </a:cubicBezTo>
                      <a:cubicBezTo>
                        <a:pt x="32" y="470"/>
                        <a:pt x="326" y="476"/>
                        <a:pt x="360" y="449"/>
                      </a:cubicBezTo>
                      <a:cubicBezTo>
                        <a:pt x="394" y="422"/>
                        <a:pt x="474" y="69"/>
                        <a:pt x="455" y="44"/>
                      </a:cubicBezTo>
                      <a:cubicBezTo>
                        <a:pt x="435" y="19"/>
                        <a:pt x="284" y="0"/>
                        <a:pt x="261" y="16"/>
                      </a:cubicBezTo>
                      <a:cubicBezTo>
                        <a:pt x="237" y="31"/>
                        <a:pt x="214" y="151"/>
                        <a:pt x="214" y="151"/>
                      </a:cubicBezTo>
                      <a:cubicBezTo>
                        <a:pt x="154" y="405"/>
                        <a:pt x="154" y="405"/>
                        <a:pt x="154" y="405"/>
                      </a:cubicBezTo>
                      <a:lnTo>
                        <a:pt x="10" y="437"/>
                      </a:lnTo>
                      <a:close/>
                    </a:path>
                  </a:pathLst>
                </a:custGeom>
                <a:solidFill>
                  <a:srgbClr val="FFA6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9Slide.vn 132">
                  <a:extLst>
                    <a:ext uri="{FF2B5EF4-FFF2-40B4-BE49-F238E27FC236}">
                      <a16:creationId xmlns:a16="http://schemas.microsoft.com/office/drawing/2014/main" id="{91895D35-BD1D-44A1-97D3-642627B9EF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79626" y="5434083"/>
                  <a:ext cx="141027" cy="1094096"/>
                </a:xfrm>
                <a:custGeom>
                  <a:avLst/>
                  <a:gdLst>
                    <a:gd name="T0" fmla="*/ 6 w 36"/>
                    <a:gd name="T1" fmla="*/ 0 h 282"/>
                    <a:gd name="T2" fmla="*/ 25 w 36"/>
                    <a:gd name="T3" fmla="*/ 0 h 282"/>
                    <a:gd name="T4" fmla="*/ 29 w 36"/>
                    <a:gd name="T5" fmla="*/ 268 h 282"/>
                    <a:gd name="T6" fmla="*/ 0 w 36"/>
                    <a:gd name="T7" fmla="*/ 282 h 282"/>
                    <a:gd name="T8" fmla="*/ 6 w 36"/>
                    <a:gd name="T9" fmla="*/ 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282">
                      <a:moveTo>
                        <a:pt x="6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36" y="257"/>
                        <a:pt x="29" y="268"/>
                      </a:cubicBezTo>
                      <a:cubicBezTo>
                        <a:pt x="22" y="279"/>
                        <a:pt x="0" y="282"/>
                        <a:pt x="0" y="282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9Slide.vn 133">
                  <a:extLst>
                    <a:ext uri="{FF2B5EF4-FFF2-40B4-BE49-F238E27FC236}">
                      <a16:creationId xmlns:a16="http://schemas.microsoft.com/office/drawing/2014/main" id="{70688B43-E757-42E1-9851-6FF3D94143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433465" y="4501486"/>
                  <a:ext cx="527713" cy="95534"/>
                </a:xfrm>
                <a:custGeom>
                  <a:avLst/>
                  <a:gdLst>
                    <a:gd name="T0" fmla="*/ 136 w 136"/>
                    <a:gd name="T1" fmla="*/ 11 h 25"/>
                    <a:gd name="T2" fmla="*/ 8 w 136"/>
                    <a:gd name="T3" fmla="*/ 8 h 25"/>
                    <a:gd name="T4" fmla="*/ 130 w 136"/>
                    <a:gd name="T5" fmla="*/ 25 h 25"/>
                    <a:gd name="T6" fmla="*/ 136 w 136"/>
                    <a:gd name="T7" fmla="*/ 1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6" h="25">
                      <a:moveTo>
                        <a:pt x="136" y="11"/>
                      </a:moveTo>
                      <a:cubicBezTo>
                        <a:pt x="136" y="11"/>
                        <a:pt x="17" y="0"/>
                        <a:pt x="8" y="8"/>
                      </a:cubicBezTo>
                      <a:cubicBezTo>
                        <a:pt x="0" y="16"/>
                        <a:pt x="130" y="25"/>
                        <a:pt x="130" y="25"/>
                      </a:cubicBezTo>
                      <a:lnTo>
                        <a:pt x="136" y="11"/>
                      </a:ln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181798EE-513E-40F3-9B82-DD38892782B4}"/>
                  </a:ext>
                </a:extLst>
              </p:cNvPr>
              <p:cNvGrpSpPr/>
              <p:nvPr/>
            </p:nvGrpSpPr>
            <p:grpSpPr>
              <a:xfrm>
                <a:off x="5327318" y="2367887"/>
                <a:ext cx="2775044" cy="4474189"/>
                <a:chOff x="5327318" y="2367887"/>
                <a:chExt cx="2775044" cy="4474189"/>
              </a:xfrm>
            </p:grpSpPr>
            <p:sp>
              <p:nvSpPr>
                <p:cNvPr id="368" name="9Slide.vn 134">
                  <a:extLst>
                    <a:ext uri="{FF2B5EF4-FFF2-40B4-BE49-F238E27FC236}">
                      <a16:creationId xmlns:a16="http://schemas.microsoft.com/office/drawing/2014/main" id="{8B2BED34-4407-4BB4-B011-59818CDA64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941466" y="4756244"/>
                  <a:ext cx="1603612" cy="1931158"/>
                </a:xfrm>
                <a:custGeom>
                  <a:avLst/>
                  <a:gdLst>
                    <a:gd name="T0" fmla="*/ 395 w 413"/>
                    <a:gd name="T1" fmla="*/ 12 h 498"/>
                    <a:gd name="T2" fmla="*/ 339 w 413"/>
                    <a:gd name="T3" fmla="*/ 102 h 498"/>
                    <a:gd name="T4" fmla="*/ 104 w 413"/>
                    <a:gd name="T5" fmla="*/ 121 h 498"/>
                    <a:gd name="T6" fmla="*/ 138 w 413"/>
                    <a:gd name="T7" fmla="*/ 496 h 498"/>
                    <a:gd name="T8" fmla="*/ 107 w 413"/>
                    <a:gd name="T9" fmla="*/ 498 h 498"/>
                    <a:gd name="T10" fmla="*/ 34 w 413"/>
                    <a:gd name="T11" fmla="*/ 80 h 498"/>
                    <a:gd name="T12" fmla="*/ 395 w 413"/>
                    <a:gd name="T13" fmla="*/ 12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3" h="498">
                      <a:moveTo>
                        <a:pt x="395" y="12"/>
                      </a:moveTo>
                      <a:cubicBezTo>
                        <a:pt x="395" y="12"/>
                        <a:pt x="413" y="91"/>
                        <a:pt x="339" y="102"/>
                      </a:cubicBezTo>
                      <a:cubicBezTo>
                        <a:pt x="265" y="113"/>
                        <a:pt x="104" y="121"/>
                        <a:pt x="104" y="121"/>
                      </a:cubicBezTo>
                      <a:cubicBezTo>
                        <a:pt x="138" y="496"/>
                        <a:pt x="138" y="496"/>
                        <a:pt x="138" y="496"/>
                      </a:cubicBezTo>
                      <a:cubicBezTo>
                        <a:pt x="107" y="498"/>
                        <a:pt x="107" y="498"/>
                        <a:pt x="107" y="498"/>
                      </a:cubicBezTo>
                      <a:cubicBezTo>
                        <a:pt x="107" y="498"/>
                        <a:pt x="0" y="166"/>
                        <a:pt x="34" y="80"/>
                      </a:cubicBezTo>
                      <a:cubicBezTo>
                        <a:pt x="66" y="0"/>
                        <a:pt x="395" y="12"/>
                        <a:pt x="395" y="12"/>
                      </a:cubicBez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9Slide.vn 135">
                  <a:extLst>
                    <a:ext uri="{FF2B5EF4-FFF2-40B4-BE49-F238E27FC236}">
                      <a16:creationId xmlns:a16="http://schemas.microsoft.com/office/drawing/2014/main" id="{71488E0E-8EA8-4B90-B7E1-63F49F554C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634392" y="2445224"/>
                  <a:ext cx="648269" cy="796119"/>
                </a:xfrm>
                <a:custGeom>
                  <a:avLst/>
                  <a:gdLst>
                    <a:gd name="T0" fmla="*/ 128 w 167"/>
                    <a:gd name="T1" fmla="*/ 144 h 205"/>
                    <a:gd name="T2" fmla="*/ 44 w 167"/>
                    <a:gd name="T3" fmla="*/ 194 h 205"/>
                    <a:gd name="T4" fmla="*/ 51 w 167"/>
                    <a:gd name="T5" fmla="*/ 19 h 205"/>
                    <a:gd name="T6" fmla="*/ 154 w 167"/>
                    <a:gd name="T7" fmla="*/ 31 h 205"/>
                    <a:gd name="T8" fmla="*/ 128 w 167"/>
                    <a:gd name="T9" fmla="*/ 144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7" h="205">
                      <a:moveTo>
                        <a:pt x="128" y="144"/>
                      </a:moveTo>
                      <a:cubicBezTo>
                        <a:pt x="128" y="144"/>
                        <a:pt x="87" y="205"/>
                        <a:pt x="44" y="194"/>
                      </a:cubicBezTo>
                      <a:cubicBezTo>
                        <a:pt x="0" y="183"/>
                        <a:pt x="33" y="32"/>
                        <a:pt x="51" y="19"/>
                      </a:cubicBezTo>
                      <a:cubicBezTo>
                        <a:pt x="70" y="6"/>
                        <a:pt x="142" y="0"/>
                        <a:pt x="154" y="31"/>
                      </a:cubicBezTo>
                      <a:cubicBezTo>
                        <a:pt x="167" y="62"/>
                        <a:pt x="128" y="144"/>
                        <a:pt x="128" y="144"/>
                      </a:cubicBezTo>
                      <a:close/>
                    </a:path>
                  </a:pathLst>
                </a:custGeom>
                <a:solidFill>
                  <a:srgbClr val="FFBE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9Slide.vn 136">
                  <a:extLst>
                    <a:ext uri="{FF2B5EF4-FFF2-40B4-BE49-F238E27FC236}">
                      <a16:creationId xmlns:a16="http://schemas.microsoft.com/office/drawing/2014/main" id="{AEC48C2B-78E2-40AE-9F96-22FEC83DD97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748123" y="2922896"/>
                  <a:ext cx="268406" cy="375314"/>
                </a:xfrm>
                <a:custGeom>
                  <a:avLst/>
                  <a:gdLst>
                    <a:gd name="T0" fmla="*/ 118 w 118"/>
                    <a:gd name="T1" fmla="*/ 0 h 165"/>
                    <a:gd name="T2" fmla="*/ 108 w 118"/>
                    <a:gd name="T3" fmla="*/ 165 h 165"/>
                    <a:gd name="T4" fmla="*/ 0 w 118"/>
                    <a:gd name="T5" fmla="*/ 157 h 165"/>
                    <a:gd name="T6" fmla="*/ 2 w 118"/>
                    <a:gd name="T7" fmla="*/ 70 h 165"/>
                    <a:gd name="T8" fmla="*/ 118 w 118"/>
                    <a:gd name="T9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165">
                      <a:moveTo>
                        <a:pt x="118" y="0"/>
                      </a:moveTo>
                      <a:lnTo>
                        <a:pt x="108" y="165"/>
                      </a:lnTo>
                      <a:lnTo>
                        <a:pt x="0" y="157"/>
                      </a:lnTo>
                      <a:lnTo>
                        <a:pt x="2" y="70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FFBE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9Slide.vn 137">
                  <a:extLst>
                    <a:ext uri="{FF2B5EF4-FFF2-40B4-BE49-F238E27FC236}">
                      <a16:creationId xmlns:a16="http://schemas.microsoft.com/office/drawing/2014/main" id="{7C30B3F3-B0DE-4149-99E2-EDA1108E94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327318" y="3252716"/>
                  <a:ext cx="1150961" cy="1619534"/>
                </a:xfrm>
                <a:custGeom>
                  <a:avLst/>
                  <a:gdLst>
                    <a:gd name="T0" fmla="*/ 160 w 296"/>
                    <a:gd name="T1" fmla="*/ 0 h 418"/>
                    <a:gd name="T2" fmla="*/ 262 w 296"/>
                    <a:gd name="T3" fmla="*/ 34 h 418"/>
                    <a:gd name="T4" fmla="*/ 232 w 296"/>
                    <a:gd name="T5" fmla="*/ 418 h 418"/>
                    <a:gd name="T6" fmla="*/ 0 w 296"/>
                    <a:gd name="T7" fmla="*/ 409 h 418"/>
                    <a:gd name="T8" fmla="*/ 37 w 296"/>
                    <a:gd name="T9" fmla="*/ 28 h 418"/>
                    <a:gd name="T10" fmla="*/ 160 w 296"/>
                    <a:gd name="T11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6" h="418">
                      <a:moveTo>
                        <a:pt x="160" y="0"/>
                      </a:moveTo>
                      <a:cubicBezTo>
                        <a:pt x="160" y="0"/>
                        <a:pt x="249" y="14"/>
                        <a:pt x="262" y="34"/>
                      </a:cubicBezTo>
                      <a:cubicBezTo>
                        <a:pt x="296" y="86"/>
                        <a:pt x="232" y="418"/>
                        <a:pt x="232" y="418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409"/>
                        <a:pt x="13" y="49"/>
                        <a:pt x="37" y="28"/>
                      </a:cubicBezTo>
                      <a:cubicBezTo>
                        <a:pt x="61" y="7"/>
                        <a:pt x="160" y="0"/>
                        <a:pt x="160" y="0"/>
                      </a:cubicBez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9Slide.vn 138">
                  <a:extLst>
                    <a:ext uri="{FF2B5EF4-FFF2-40B4-BE49-F238E27FC236}">
                      <a16:creationId xmlns:a16="http://schemas.microsoft.com/office/drawing/2014/main" id="{94A0F5DF-8806-4B9E-9A94-DFD3EEB69A7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6539693" y="6687401"/>
                  <a:ext cx="450376" cy="154675"/>
                </a:xfrm>
                <a:custGeom>
                  <a:avLst/>
                  <a:gdLst>
                    <a:gd name="T0" fmla="*/ 83 w 116"/>
                    <a:gd name="T1" fmla="*/ 0 h 40"/>
                    <a:gd name="T2" fmla="*/ 69 w 116"/>
                    <a:gd name="T3" fmla="*/ 18 h 40"/>
                    <a:gd name="T4" fmla="*/ 16 w 116"/>
                    <a:gd name="T5" fmla="*/ 18 h 40"/>
                    <a:gd name="T6" fmla="*/ 0 w 116"/>
                    <a:gd name="T7" fmla="*/ 40 h 40"/>
                    <a:gd name="T8" fmla="*/ 116 w 116"/>
                    <a:gd name="T9" fmla="*/ 40 h 40"/>
                    <a:gd name="T10" fmla="*/ 111 w 116"/>
                    <a:gd name="T11" fmla="*/ 2 h 40"/>
                    <a:gd name="T12" fmla="*/ 83 w 116"/>
                    <a:gd name="T1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0">
                      <a:moveTo>
                        <a:pt x="83" y="0"/>
                      </a:moveTo>
                      <a:cubicBezTo>
                        <a:pt x="83" y="0"/>
                        <a:pt x="75" y="15"/>
                        <a:pt x="69" y="18"/>
                      </a:cubicBezTo>
                      <a:cubicBezTo>
                        <a:pt x="64" y="22"/>
                        <a:pt x="28" y="13"/>
                        <a:pt x="16" y="18"/>
                      </a:cubicBezTo>
                      <a:cubicBezTo>
                        <a:pt x="4" y="24"/>
                        <a:pt x="0" y="40"/>
                        <a:pt x="0" y="40"/>
                      </a:cubicBezTo>
                      <a:cubicBezTo>
                        <a:pt x="116" y="40"/>
                        <a:pt x="116" y="40"/>
                        <a:pt x="116" y="40"/>
                      </a:cubicBezTo>
                      <a:cubicBezTo>
                        <a:pt x="111" y="2"/>
                        <a:pt x="111" y="2"/>
                        <a:pt x="111" y="2"/>
                      </a:cubicBezTo>
                      <a:lnTo>
                        <a:pt x="83" y="0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9Slide.vn 139">
                  <a:extLst>
                    <a:ext uri="{FF2B5EF4-FFF2-40B4-BE49-F238E27FC236}">
                      <a16:creationId xmlns:a16="http://schemas.microsoft.com/office/drawing/2014/main" id="{2A30206E-10AC-4436-8E63-73BF21B8AE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6994619" y="6666930"/>
                  <a:ext cx="450376" cy="154675"/>
                </a:xfrm>
                <a:custGeom>
                  <a:avLst/>
                  <a:gdLst>
                    <a:gd name="T0" fmla="*/ 83 w 116"/>
                    <a:gd name="T1" fmla="*/ 0 h 40"/>
                    <a:gd name="T2" fmla="*/ 69 w 116"/>
                    <a:gd name="T3" fmla="*/ 18 h 40"/>
                    <a:gd name="T4" fmla="*/ 16 w 116"/>
                    <a:gd name="T5" fmla="*/ 18 h 40"/>
                    <a:gd name="T6" fmla="*/ 0 w 116"/>
                    <a:gd name="T7" fmla="*/ 40 h 40"/>
                    <a:gd name="T8" fmla="*/ 116 w 116"/>
                    <a:gd name="T9" fmla="*/ 40 h 40"/>
                    <a:gd name="T10" fmla="*/ 111 w 116"/>
                    <a:gd name="T11" fmla="*/ 2 h 40"/>
                    <a:gd name="T12" fmla="*/ 83 w 116"/>
                    <a:gd name="T1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40">
                      <a:moveTo>
                        <a:pt x="83" y="0"/>
                      </a:moveTo>
                      <a:cubicBezTo>
                        <a:pt x="83" y="0"/>
                        <a:pt x="75" y="15"/>
                        <a:pt x="69" y="18"/>
                      </a:cubicBezTo>
                      <a:cubicBezTo>
                        <a:pt x="64" y="22"/>
                        <a:pt x="28" y="13"/>
                        <a:pt x="16" y="18"/>
                      </a:cubicBezTo>
                      <a:cubicBezTo>
                        <a:pt x="4" y="24"/>
                        <a:pt x="0" y="40"/>
                        <a:pt x="0" y="40"/>
                      </a:cubicBezTo>
                      <a:cubicBezTo>
                        <a:pt x="116" y="40"/>
                        <a:pt x="116" y="40"/>
                        <a:pt x="116" y="40"/>
                      </a:cubicBezTo>
                      <a:cubicBezTo>
                        <a:pt x="111" y="2"/>
                        <a:pt x="111" y="2"/>
                        <a:pt x="111" y="2"/>
                      </a:cubicBezTo>
                      <a:lnTo>
                        <a:pt x="83" y="0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9Slide.vn 140">
                  <a:extLst>
                    <a:ext uri="{FF2B5EF4-FFF2-40B4-BE49-F238E27FC236}">
                      <a16:creationId xmlns:a16="http://schemas.microsoft.com/office/drawing/2014/main" id="{F0A444F6-4CE5-4438-8BD5-E4722078C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7479115" y="3675796"/>
                  <a:ext cx="409433" cy="247935"/>
                </a:xfrm>
                <a:custGeom>
                  <a:avLst/>
                  <a:gdLst>
                    <a:gd name="T0" fmla="*/ 105 w 105"/>
                    <a:gd name="T1" fmla="*/ 29 h 64"/>
                    <a:gd name="T2" fmla="*/ 38 w 105"/>
                    <a:gd name="T3" fmla="*/ 1 h 64"/>
                    <a:gd name="T4" fmla="*/ 37 w 105"/>
                    <a:gd name="T5" fmla="*/ 61 h 64"/>
                    <a:gd name="T6" fmla="*/ 98 w 105"/>
                    <a:gd name="T7" fmla="*/ 60 h 64"/>
                    <a:gd name="T8" fmla="*/ 105 w 105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4">
                      <a:moveTo>
                        <a:pt x="105" y="29"/>
                      </a:moveTo>
                      <a:cubicBezTo>
                        <a:pt x="105" y="29"/>
                        <a:pt x="55" y="2"/>
                        <a:pt x="38" y="1"/>
                      </a:cubicBezTo>
                      <a:cubicBezTo>
                        <a:pt x="21" y="0"/>
                        <a:pt x="0" y="59"/>
                        <a:pt x="37" y="61"/>
                      </a:cubicBezTo>
                      <a:cubicBezTo>
                        <a:pt x="74" y="64"/>
                        <a:pt x="98" y="60"/>
                        <a:pt x="98" y="60"/>
                      </a:cubicBezTo>
                      <a:lnTo>
                        <a:pt x="105" y="29"/>
                      </a:lnTo>
                      <a:close/>
                    </a:path>
                  </a:pathLst>
                </a:custGeom>
                <a:solidFill>
                  <a:srgbClr val="FFBE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9Slide.vn 141">
                  <a:extLst>
                    <a:ext uri="{FF2B5EF4-FFF2-40B4-BE49-F238E27FC236}">
                      <a16:creationId xmlns:a16="http://schemas.microsoft.com/office/drawing/2014/main" id="{D3085C95-E330-4A26-A7CD-AA60C0C2C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568428" y="2367887"/>
                  <a:ext cx="580030" cy="555009"/>
                </a:xfrm>
                <a:custGeom>
                  <a:avLst/>
                  <a:gdLst>
                    <a:gd name="T0" fmla="*/ 2 w 149"/>
                    <a:gd name="T1" fmla="*/ 60 h 143"/>
                    <a:gd name="T2" fmla="*/ 33 w 149"/>
                    <a:gd name="T3" fmla="*/ 10 h 143"/>
                    <a:gd name="T4" fmla="*/ 143 w 149"/>
                    <a:gd name="T5" fmla="*/ 49 h 143"/>
                    <a:gd name="T6" fmla="*/ 103 w 149"/>
                    <a:gd name="T7" fmla="*/ 143 h 143"/>
                    <a:gd name="T8" fmla="*/ 82 w 149"/>
                    <a:gd name="T9" fmla="*/ 138 h 143"/>
                    <a:gd name="T10" fmla="*/ 91 w 149"/>
                    <a:gd name="T11" fmla="*/ 94 h 143"/>
                    <a:gd name="T12" fmla="*/ 68 w 149"/>
                    <a:gd name="T13" fmla="*/ 112 h 143"/>
                    <a:gd name="T14" fmla="*/ 62 w 149"/>
                    <a:gd name="T15" fmla="*/ 109 h 143"/>
                    <a:gd name="T16" fmla="*/ 61 w 149"/>
                    <a:gd name="T17" fmla="*/ 64 h 143"/>
                    <a:gd name="T18" fmla="*/ 2 w 149"/>
                    <a:gd name="T19" fmla="*/ 6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9" h="143">
                      <a:moveTo>
                        <a:pt x="2" y="60"/>
                      </a:moveTo>
                      <a:cubicBezTo>
                        <a:pt x="2" y="60"/>
                        <a:pt x="0" y="15"/>
                        <a:pt x="33" y="10"/>
                      </a:cubicBezTo>
                      <a:cubicBezTo>
                        <a:pt x="66" y="5"/>
                        <a:pt x="136" y="0"/>
                        <a:pt x="143" y="49"/>
                      </a:cubicBezTo>
                      <a:cubicBezTo>
                        <a:pt x="149" y="99"/>
                        <a:pt x="103" y="143"/>
                        <a:pt x="103" y="143"/>
                      </a:cubicBezTo>
                      <a:cubicBezTo>
                        <a:pt x="82" y="138"/>
                        <a:pt x="82" y="138"/>
                        <a:pt x="82" y="138"/>
                      </a:cubicBezTo>
                      <a:cubicBezTo>
                        <a:pt x="82" y="138"/>
                        <a:pt x="100" y="104"/>
                        <a:pt x="91" y="94"/>
                      </a:cubicBezTo>
                      <a:cubicBezTo>
                        <a:pt x="83" y="84"/>
                        <a:pt x="68" y="112"/>
                        <a:pt x="68" y="112"/>
                      </a:cubicBezTo>
                      <a:cubicBezTo>
                        <a:pt x="62" y="109"/>
                        <a:pt x="62" y="109"/>
                        <a:pt x="62" y="109"/>
                      </a:cubicBezTo>
                      <a:cubicBezTo>
                        <a:pt x="62" y="109"/>
                        <a:pt x="75" y="63"/>
                        <a:pt x="61" y="64"/>
                      </a:cubicBezTo>
                      <a:cubicBezTo>
                        <a:pt x="47" y="65"/>
                        <a:pt x="26" y="75"/>
                        <a:pt x="2" y="60"/>
                      </a:cubicBezTo>
                      <a:close/>
                    </a:path>
                  </a:pathLst>
                </a:custGeom>
                <a:solidFill>
                  <a:srgbClr val="6B3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9Slide.vn 142">
                  <a:extLst>
                    <a:ext uri="{FF2B5EF4-FFF2-40B4-BE49-F238E27FC236}">
                      <a16:creationId xmlns:a16="http://schemas.microsoft.com/office/drawing/2014/main" id="{2F949574-8671-424C-8779-24FE42A463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723102" y="3248166"/>
                  <a:ext cx="388962" cy="648269"/>
                </a:xfrm>
                <a:custGeom>
                  <a:avLst/>
                  <a:gdLst>
                    <a:gd name="T0" fmla="*/ 171 w 171"/>
                    <a:gd name="T1" fmla="*/ 12 h 285"/>
                    <a:gd name="T2" fmla="*/ 22 w 171"/>
                    <a:gd name="T3" fmla="*/ 285 h 285"/>
                    <a:gd name="T4" fmla="*/ 0 w 171"/>
                    <a:gd name="T5" fmla="*/ 17 h 285"/>
                    <a:gd name="T6" fmla="*/ 53 w 171"/>
                    <a:gd name="T7" fmla="*/ 0 h 285"/>
                    <a:gd name="T8" fmla="*/ 171 w 171"/>
                    <a:gd name="T9" fmla="*/ 12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" h="285">
                      <a:moveTo>
                        <a:pt x="171" y="12"/>
                      </a:moveTo>
                      <a:lnTo>
                        <a:pt x="22" y="285"/>
                      </a:lnTo>
                      <a:lnTo>
                        <a:pt x="0" y="17"/>
                      </a:lnTo>
                      <a:lnTo>
                        <a:pt x="53" y="0"/>
                      </a:lnTo>
                      <a:lnTo>
                        <a:pt x="171" y="12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9Slide.vn 143">
                  <a:extLst>
                    <a:ext uri="{FF2B5EF4-FFF2-40B4-BE49-F238E27FC236}">
                      <a16:creationId xmlns:a16="http://schemas.microsoft.com/office/drawing/2014/main" id="{F6B6B371-9845-4AFD-987C-684AB55211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723103" y="3159457"/>
                  <a:ext cx="268406" cy="216090"/>
                </a:xfrm>
                <a:custGeom>
                  <a:avLst/>
                  <a:gdLst>
                    <a:gd name="T0" fmla="*/ 60 w 69"/>
                    <a:gd name="T1" fmla="*/ 0 h 56"/>
                    <a:gd name="T2" fmla="*/ 0 w 69"/>
                    <a:gd name="T3" fmla="*/ 23 h 56"/>
                    <a:gd name="T4" fmla="*/ 16 w 69"/>
                    <a:gd name="T5" fmla="*/ 56 h 56"/>
                    <a:gd name="T6" fmla="*/ 69 w 69"/>
                    <a:gd name="T7" fmla="*/ 30 h 56"/>
                    <a:gd name="T8" fmla="*/ 60 w 69"/>
                    <a:gd name="T9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56">
                      <a:moveTo>
                        <a:pt x="60" y="0"/>
                      </a:moveTo>
                      <a:cubicBezTo>
                        <a:pt x="59" y="0"/>
                        <a:pt x="0" y="23"/>
                        <a:pt x="0" y="23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69" y="30"/>
                        <a:pt x="69" y="30"/>
                        <a:pt x="69" y="3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9Slide.vn 144">
                  <a:extLst>
                    <a:ext uri="{FF2B5EF4-FFF2-40B4-BE49-F238E27FC236}">
                      <a16:creationId xmlns:a16="http://schemas.microsoft.com/office/drawing/2014/main" id="{7D1876F3-F77F-42BB-8A4D-D89941D378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991508" y="3198125"/>
                  <a:ext cx="120556" cy="154675"/>
                </a:xfrm>
                <a:custGeom>
                  <a:avLst/>
                  <a:gdLst>
                    <a:gd name="T0" fmla="*/ 53 w 53"/>
                    <a:gd name="T1" fmla="*/ 22 h 68"/>
                    <a:gd name="T2" fmla="*/ 25 w 53"/>
                    <a:gd name="T3" fmla="*/ 68 h 68"/>
                    <a:gd name="T4" fmla="*/ 0 w 53"/>
                    <a:gd name="T5" fmla="*/ 39 h 68"/>
                    <a:gd name="T6" fmla="*/ 42 w 53"/>
                    <a:gd name="T7" fmla="*/ 0 h 68"/>
                    <a:gd name="T8" fmla="*/ 53 w 53"/>
                    <a:gd name="T9" fmla="*/ 2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68">
                      <a:moveTo>
                        <a:pt x="53" y="22"/>
                      </a:moveTo>
                      <a:lnTo>
                        <a:pt x="25" y="68"/>
                      </a:lnTo>
                      <a:lnTo>
                        <a:pt x="0" y="39"/>
                      </a:lnTo>
                      <a:lnTo>
                        <a:pt x="42" y="0"/>
                      </a:lnTo>
                      <a:lnTo>
                        <a:pt x="53" y="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9Slide.vn 145">
                  <a:extLst>
                    <a:ext uri="{FF2B5EF4-FFF2-40B4-BE49-F238E27FC236}">
                      <a16:creationId xmlns:a16="http://schemas.microsoft.com/office/drawing/2014/main" id="{970501E0-C602-4F0B-BFB6-3BD22F417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6209873" y="3361898"/>
                  <a:ext cx="1296537" cy="859809"/>
                </a:xfrm>
                <a:custGeom>
                  <a:avLst/>
                  <a:gdLst>
                    <a:gd name="T0" fmla="*/ 334 w 334"/>
                    <a:gd name="T1" fmla="*/ 96 h 222"/>
                    <a:gd name="T2" fmla="*/ 163 w 334"/>
                    <a:gd name="T3" fmla="*/ 222 h 222"/>
                    <a:gd name="T4" fmla="*/ 0 w 334"/>
                    <a:gd name="T5" fmla="*/ 141 h 222"/>
                    <a:gd name="T6" fmla="*/ 7 w 334"/>
                    <a:gd name="T7" fmla="*/ 110 h 222"/>
                    <a:gd name="T8" fmla="*/ 163 w 334"/>
                    <a:gd name="T9" fmla="*/ 157 h 222"/>
                    <a:gd name="T10" fmla="*/ 302 w 334"/>
                    <a:gd name="T11" fmla="*/ 0 h 222"/>
                    <a:gd name="T12" fmla="*/ 334 w 334"/>
                    <a:gd name="T13" fmla="*/ 96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4" h="222">
                      <a:moveTo>
                        <a:pt x="334" y="96"/>
                      </a:moveTo>
                      <a:cubicBezTo>
                        <a:pt x="334" y="96"/>
                        <a:pt x="211" y="222"/>
                        <a:pt x="163" y="222"/>
                      </a:cubicBezTo>
                      <a:cubicBezTo>
                        <a:pt x="115" y="222"/>
                        <a:pt x="0" y="141"/>
                        <a:pt x="0" y="141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163" y="157"/>
                        <a:pt x="163" y="157"/>
                        <a:pt x="163" y="157"/>
                      </a:cubicBezTo>
                      <a:cubicBezTo>
                        <a:pt x="302" y="0"/>
                        <a:pt x="302" y="0"/>
                        <a:pt x="302" y="0"/>
                      </a:cubicBezTo>
                      <a:lnTo>
                        <a:pt x="334" y="96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9Slide.vn 146">
                  <a:extLst>
                    <a:ext uri="{FF2B5EF4-FFF2-40B4-BE49-F238E27FC236}">
                      <a16:creationId xmlns:a16="http://schemas.microsoft.com/office/drawing/2014/main" id="{1F6D820F-DD0F-46D4-9FE9-57D70A8E3EC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936918" y="3248166"/>
                  <a:ext cx="104633" cy="197893"/>
                </a:xfrm>
                <a:custGeom>
                  <a:avLst/>
                  <a:gdLst>
                    <a:gd name="T0" fmla="*/ 22 w 46"/>
                    <a:gd name="T1" fmla="*/ 0 h 87"/>
                    <a:gd name="T2" fmla="*/ 0 w 46"/>
                    <a:gd name="T3" fmla="*/ 38 h 87"/>
                    <a:gd name="T4" fmla="*/ 3 w 46"/>
                    <a:gd name="T5" fmla="*/ 82 h 87"/>
                    <a:gd name="T6" fmla="*/ 25 w 46"/>
                    <a:gd name="T7" fmla="*/ 87 h 87"/>
                    <a:gd name="T8" fmla="*/ 46 w 46"/>
                    <a:gd name="T9" fmla="*/ 53 h 87"/>
                    <a:gd name="T10" fmla="*/ 22 w 46"/>
                    <a:gd name="T11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87">
                      <a:moveTo>
                        <a:pt x="22" y="0"/>
                      </a:moveTo>
                      <a:lnTo>
                        <a:pt x="0" y="38"/>
                      </a:lnTo>
                      <a:lnTo>
                        <a:pt x="3" y="82"/>
                      </a:lnTo>
                      <a:lnTo>
                        <a:pt x="25" y="87"/>
                      </a:lnTo>
                      <a:lnTo>
                        <a:pt x="46" y="5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EE5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9Slide.vn 147">
                  <a:extLst>
                    <a:ext uri="{FF2B5EF4-FFF2-40B4-BE49-F238E27FC236}">
                      <a16:creationId xmlns:a16="http://schemas.microsoft.com/office/drawing/2014/main" id="{9CC2B94F-CD61-466A-A0AA-7EBBA31C0D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968763" y="3402841"/>
                  <a:ext cx="109182" cy="493595"/>
                </a:xfrm>
                <a:custGeom>
                  <a:avLst/>
                  <a:gdLst>
                    <a:gd name="T0" fmla="*/ 19 w 48"/>
                    <a:gd name="T1" fmla="*/ 14 h 217"/>
                    <a:gd name="T2" fmla="*/ 0 w 48"/>
                    <a:gd name="T3" fmla="*/ 133 h 217"/>
                    <a:gd name="T4" fmla="*/ 7 w 48"/>
                    <a:gd name="T5" fmla="*/ 217 h 217"/>
                    <a:gd name="T6" fmla="*/ 48 w 48"/>
                    <a:gd name="T7" fmla="*/ 142 h 217"/>
                    <a:gd name="T8" fmla="*/ 41 w 48"/>
                    <a:gd name="T9" fmla="*/ 19 h 217"/>
                    <a:gd name="T10" fmla="*/ 31 w 48"/>
                    <a:gd name="T11" fmla="*/ 0 h 217"/>
                    <a:gd name="T12" fmla="*/ 19 w 48"/>
                    <a:gd name="T13" fmla="*/ 14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217">
                      <a:moveTo>
                        <a:pt x="19" y="14"/>
                      </a:moveTo>
                      <a:lnTo>
                        <a:pt x="0" y="133"/>
                      </a:lnTo>
                      <a:lnTo>
                        <a:pt x="7" y="217"/>
                      </a:lnTo>
                      <a:lnTo>
                        <a:pt x="48" y="142"/>
                      </a:lnTo>
                      <a:lnTo>
                        <a:pt x="41" y="19"/>
                      </a:lnTo>
                      <a:lnTo>
                        <a:pt x="31" y="0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solidFill>
                  <a:srgbClr val="EE5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9Slide.vn 148">
                  <a:extLst>
                    <a:ext uri="{FF2B5EF4-FFF2-40B4-BE49-F238E27FC236}">
                      <a16:creationId xmlns:a16="http://schemas.microsoft.com/office/drawing/2014/main" id="{741CB771-A607-45FC-B450-BE7F59DB6A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6066571" y="3361898"/>
                  <a:ext cx="379863" cy="1421642"/>
                </a:xfrm>
                <a:custGeom>
                  <a:avLst/>
                  <a:gdLst>
                    <a:gd name="T0" fmla="*/ 44 w 98"/>
                    <a:gd name="T1" fmla="*/ 6 h 367"/>
                    <a:gd name="T2" fmla="*/ 71 w 98"/>
                    <a:gd name="T3" fmla="*/ 0 h 367"/>
                    <a:gd name="T4" fmla="*/ 97 w 98"/>
                    <a:gd name="T5" fmla="*/ 163 h 367"/>
                    <a:gd name="T6" fmla="*/ 70 w 98"/>
                    <a:gd name="T7" fmla="*/ 357 h 367"/>
                    <a:gd name="T8" fmla="*/ 0 w 98"/>
                    <a:gd name="T9" fmla="*/ 362 h 367"/>
                    <a:gd name="T10" fmla="*/ 44 w 98"/>
                    <a:gd name="T11" fmla="*/ 6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8" h="367">
                      <a:moveTo>
                        <a:pt x="44" y="6"/>
                      </a:moveTo>
                      <a:cubicBezTo>
                        <a:pt x="71" y="0"/>
                        <a:pt x="71" y="0"/>
                        <a:pt x="71" y="0"/>
                      </a:cubicBezTo>
                      <a:cubicBezTo>
                        <a:pt x="71" y="0"/>
                        <a:pt x="95" y="153"/>
                        <a:pt x="97" y="163"/>
                      </a:cubicBezTo>
                      <a:cubicBezTo>
                        <a:pt x="98" y="174"/>
                        <a:pt x="77" y="347"/>
                        <a:pt x="70" y="357"/>
                      </a:cubicBezTo>
                      <a:cubicBezTo>
                        <a:pt x="63" y="367"/>
                        <a:pt x="0" y="362"/>
                        <a:pt x="0" y="362"/>
                      </a:cubicBezTo>
                      <a:cubicBezTo>
                        <a:pt x="0" y="362"/>
                        <a:pt x="29" y="56"/>
                        <a:pt x="44" y="6"/>
                      </a:cubicBez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9Slide.vn 149">
                  <a:extLst>
                    <a:ext uri="{FF2B5EF4-FFF2-40B4-BE49-F238E27FC236}">
                      <a16:creationId xmlns:a16="http://schemas.microsoft.com/office/drawing/2014/main" id="{3B0DBA6C-9DF4-4380-8976-BF20539BC1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513836" y="3334602"/>
                  <a:ext cx="602777" cy="1448938"/>
                </a:xfrm>
                <a:custGeom>
                  <a:avLst/>
                  <a:gdLst>
                    <a:gd name="T0" fmla="*/ 110 w 155"/>
                    <a:gd name="T1" fmla="*/ 0 h 374"/>
                    <a:gd name="T2" fmla="*/ 29 w 155"/>
                    <a:gd name="T3" fmla="*/ 163 h 374"/>
                    <a:gd name="T4" fmla="*/ 11 w 155"/>
                    <a:gd name="T5" fmla="*/ 357 h 374"/>
                    <a:gd name="T6" fmla="*/ 110 w 155"/>
                    <a:gd name="T7" fmla="*/ 364 h 374"/>
                    <a:gd name="T8" fmla="*/ 155 w 155"/>
                    <a:gd name="T9" fmla="*/ 14 h 374"/>
                    <a:gd name="T10" fmla="*/ 110 w 155"/>
                    <a:gd name="T11" fmla="*/ 0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" h="374">
                      <a:moveTo>
                        <a:pt x="110" y="0"/>
                      </a:moveTo>
                      <a:cubicBezTo>
                        <a:pt x="110" y="0"/>
                        <a:pt x="32" y="141"/>
                        <a:pt x="29" y="163"/>
                      </a:cubicBezTo>
                      <a:cubicBezTo>
                        <a:pt x="26" y="184"/>
                        <a:pt x="0" y="341"/>
                        <a:pt x="11" y="357"/>
                      </a:cubicBezTo>
                      <a:cubicBezTo>
                        <a:pt x="21" y="374"/>
                        <a:pt x="101" y="374"/>
                        <a:pt x="110" y="364"/>
                      </a:cubicBezTo>
                      <a:cubicBezTo>
                        <a:pt x="120" y="355"/>
                        <a:pt x="155" y="14"/>
                        <a:pt x="155" y="14"/>
                      </a:cubicBez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9Slide.vn 150">
                  <a:extLst>
                    <a:ext uri="{FF2B5EF4-FFF2-40B4-BE49-F238E27FC236}">
                      <a16:creationId xmlns:a16="http://schemas.microsoft.com/office/drawing/2014/main" id="{0B164A0E-89FB-4F0C-AF42-11685689C7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6400941" y="3477904"/>
                  <a:ext cx="441278" cy="511792"/>
                </a:xfrm>
                <a:custGeom>
                  <a:avLst/>
                  <a:gdLst>
                    <a:gd name="T0" fmla="*/ 114 w 114"/>
                    <a:gd name="T1" fmla="*/ 0 h 132"/>
                    <a:gd name="T2" fmla="*/ 0 w 114"/>
                    <a:gd name="T3" fmla="*/ 132 h 132"/>
                    <a:gd name="T4" fmla="*/ 73 w 114"/>
                    <a:gd name="T5" fmla="*/ 107 h 132"/>
                    <a:gd name="T6" fmla="*/ 114 w 114"/>
                    <a:gd name="T7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132">
                      <a:moveTo>
                        <a:pt x="114" y="0"/>
                      </a:move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0" y="132"/>
                        <a:pt x="50" y="131"/>
                        <a:pt x="73" y="107"/>
                      </a:cubicBezTo>
                      <a:cubicBezTo>
                        <a:pt x="96" y="82"/>
                        <a:pt x="114" y="0"/>
                        <a:pt x="114" y="0"/>
                      </a:cubicBez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9Slide.vn 151">
                  <a:extLst>
                    <a:ext uri="{FF2B5EF4-FFF2-40B4-BE49-F238E27FC236}">
                      <a16:creationId xmlns:a16="http://schemas.microsoft.com/office/drawing/2014/main" id="{84667B4A-37F0-4B1B-9440-E2C78F243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6150732" y="2763672"/>
                  <a:ext cx="125105" cy="209266"/>
                </a:xfrm>
                <a:custGeom>
                  <a:avLst/>
                  <a:gdLst>
                    <a:gd name="T0" fmla="*/ 29 w 32"/>
                    <a:gd name="T1" fmla="*/ 0 h 54"/>
                    <a:gd name="T2" fmla="*/ 2 w 32"/>
                    <a:gd name="T3" fmla="*/ 42 h 54"/>
                    <a:gd name="T4" fmla="*/ 32 w 32"/>
                    <a:gd name="T5" fmla="*/ 54 h 54"/>
                    <a:gd name="T6" fmla="*/ 29 w 32"/>
                    <a:gd name="T7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54">
                      <a:moveTo>
                        <a:pt x="29" y="0"/>
                      </a:moveTo>
                      <a:cubicBezTo>
                        <a:pt x="29" y="0"/>
                        <a:pt x="4" y="38"/>
                        <a:pt x="2" y="42"/>
                      </a:cubicBezTo>
                      <a:cubicBezTo>
                        <a:pt x="0" y="46"/>
                        <a:pt x="32" y="54"/>
                        <a:pt x="32" y="54"/>
                      </a:cubicBez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FFBE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9Slide.vn 152">
                  <a:extLst>
                    <a:ext uri="{FF2B5EF4-FFF2-40B4-BE49-F238E27FC236}">
                      <a16:creationId xmlns:a16="http://schemas.microsoft.com/office/drawing/2014/main" id="{51CC408A-0160-4207-8EB4-D4BA11BBED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989234" y="2718179"/>
                  <a:ext cx="131928" cy="50042"/>
                </a:xfrm>
                <a:custGeom>
                  <a:avLst/>
                  <a:gdLst>
                    <a:gd name="T0" fmla="*/ 0 w 34"/>
                    <a:gd name="T1" fmla="*/ 6 h 13"/>
                    <a:gd name="T2" fmla="*/ 9 w 34"/>
                    <a:gd name="T3" fmla="*/ 0 h 13"/>
                    <a:gd name="T4" fmla="*/ 32 w 34"/>
                    <a:gd name="T5" fmla="*/ 7 h 13"/>
                    <a:gd name="T6" fmla="*/ 33 w 34"/>
                    <a:gd name="T7" fmla="*/ 13 h 13"/>
                    <a:gd name="T8" fmla="*/ 0 w 34"/>
                    <a:gd name="T9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13">
                      <a:moveTo>
                        <a:pt x="0" y="6"/>
                      </a:moveTo>
                      <a:cubicBezTo>
                        <a:pt x="0" y="6"/>
                        <a:pt x="0" y="0"/>
                        <a:pt x="9" y="0"/>
                      </a:cubicBezTo>
                      <a:cubicBezTo>
                        <a:pt x="18" y="1"/>
                        <a:pt x="30" y="4"/>
                        <a:pt x="32" y="7"/>
                      </a:cubicBezTo>
                      <a:cubicBezTo>
                        <a:pt x="34" y="9"/>
                        <a:pt x="33" y="13"/>
                        <a:pt x="33" y="13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6B3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9Slide.vn 153">
                  <a:extLst>
                    <a:ext uri="{FF2B5EF4-FFF2-40B4-BE49-F238E27FC236}">
                      <a16:creationId xmlns:a16="http://schemas.microsoft.com/office/drawing/2014/main" id="{27119F56-11A0-493C-8F50-0544C5E1829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984684" y="2818263"/>
                  <a:ext cx="154675" cy="170598"/>
                </a:xfrm>
                <a:custGeom>
                  <a:avLst/>
                  <a:gdLst>
                    <a:gd name="T0" fmla="*/ 29 w 40"/>
                    <a:gd name="T1" fmla="*/ 30 h 44"/>
                    <a:gd name="T2" fmla="*/ 5 w 40"/>
                    <a:gd name="T3" fmla="*/ 40 h 44"/>
                    <a:gd name="T4" fmla="*/ 10 w 40"/>
                    <a:gd name="T5" fmla="*/ 14 h 44"/>
                    <a:gd name="T6" fmla="*/ 35 w 40"/>
                    <a:gd name="T7" fmla="*/ 5 h 44"/>
                    <a:gd name="T8" fmla="*/ 29 w 40"/>
                    <a:gd name="T9" fmla="*/ 3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44">
                      <a:moveTo>
                        <a:pt x="29" y="30"/>
                      </a:moveTo>
                      <a:cubicBezTo>
                        <a:pt x="21" y="40"/>
                        <a:pt x="10" y="44"/>
                        <a:pt x="5" y="40"/>
                      </a:cubicBezTo>
                      <a:cubicBezTo>
                        <a:pt x="0" y="35"/>
                        <a:pt x="2" y="24"/>
                        <a:pt x="10" y="14"/>
                      </a:cubicBezTo>
                      <a:cubicBezTo>
                        <a:pt x="19" y="5"/>
                        <a:pt x="29" y="0"/>
                        <a:pt x="35" y="5"/>
                      </a:cubicBezTo>
                      <a:cubicBezTo>
                        <a:pt x="40" y="9"/>
                        <a:pt x="37" y="20"/>
                        <a:pt x="29" y="30"/>
                      </a:cubicBezTo>
                      <a:close/>
                    </a:path>
                  </a:pathLst>
                </a:custGeom>
                <a:solidFill>
                  <a:srgbClr val="FFCA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9Slide.vn 154">
                  <a:extLst>
                    <a:ext uri="{FF2B5EF4-FFF2-40B4-BE49-F238E27FC236}">
                      <a16:creationId xmlns:a16="http://schemas.microsoft.com/office/drawing/2014/main" id="{FDA003B3-44A9-4D47-95AD-5A09B6AA5A3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611646" y="2404281"/>
                  <a:ext cx="509516" cy="332095"/>
                </a:xfrm>
                <a:custGeom>
                  <a:avLst/>
                  <a:gdLst>
                    <a:gd name="T0" fmla="*/ 0 w 131"/>
                    <a:gd name="T1" fmla="*/ 47 h 86"/>
                    <a:gd name="T2" fmla="*/ 16 w 131"/>
                    <a:gd name="T3" fmla="*/ 13 h 86"/>
                    <a:gd name="T4" fmla="*/ 116 w 131"/>
                    <a:gd name="T5" fmla="*/ 21 h 86"/>
                    <a:gd name="T6" fmla="*/ 112 w 131"/>
                    <a:gd name="T7" fmla="*/ 85 h 86"/>
                    <a:gd name="T8" fmla="*/ 56 w 131"/>
                    <a:gd name="T9" fmla="*/ 45 h 86"/>
                    <a:gd name="T10" fmla="*/ 0 w 131"/>
                    <a:gd name="T11" fmla="*/ 47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86">
                      <a:moveTo>
                        <a:pt x="0" y="47"/>
                      </a:moveTo>
                      <a:cubicBezTo>
                        <a:pt x="0" y="47"/>
                        <a:pt x="0" y="19"/>
                        <a:pt x="16" y="13"/>
                      </a:cubicBezTo>
                      <a:cubicBezTo>
                        <a:pt x="32" y="6"/>
                        <a:pt x="101" y="0"/>
                        <a:pt x="116" y="21"/>
                      </a:cubicBezTo>
                      <a:cubicBezTo>
                        <a:pt x="131" y="42"/>
                        <a:pt x="125" y="86"/>
                        <a:pt x="112" y="85"/>
                      </a:cubicBezTo>
                      <a:cubicBezTo>
                        <a:pt x="100" y="85"/>
                        <a:pt x="81" y="51"/>
                        <a:pt x="56" y="45"/>
                      </a:cubicBezTo>
                      <a:cubicBezTo>
                        <a:pt x="32" y="40"/>
                        <a:pt x="37" y="63"/>
                        <a:pt x="0" y="47"/>
                      </a:cubicBezTo>
                      <a:close/>
                    </a:path>
                  </a:pathLst>
                </a:custGeom>
                <a:solidFill>
                  <a:srgbClr val="7C3C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9Slide.vn 155">
                  <a:extLst>
                    <a:ext uri="{FF2B5EF4-FFF2-40B4-BE49-F238E27FC236}">
                      <a16:creationId xmlns:a16="http://schemas.microsoft.com/office/drawing/2014/main" id="{C4F1A3B6-3723-4FFA-A36C-B75CD103A4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575252" y="4804011"/>
                  <a:ext cx="1517176" cy="1917511"/>
                </a:xfrm>
                <a:custGeom>
                  <a:avLst/>
                  <a:gdLst>
                    <a:gd name="T0" fmla="*/ 390 w 390"/>
                    <a:gd name="T1" fmla="*/ 18 h 495"/>
                    <a:gd name="T2" fmla="*/ 314 w 390"/>
                    <a:gd name="T3" fmla="*/ 99 h 495"/>
                    <a:gd name="T4" fmla="*/ 104 w 390"/>
                    <a:gd name="T5" fmla="*/ 118 h 495"/>
                    <a:gd name="T6" fmla="*/ 138 w 390"/>
                    <a:gd name="T7" fmla="*/ 493 h 495"/>
                    <a:gd name="T8" fmla="*/ 107 w 390"/>
                    <a:gd name="T9" fmla="*/ 495 h 495"/>
                    <a:gd name="T10" fmla="*/ 34 w 390"/>
                    <a:gd name="T11" fmla="*/ 77 h 495"/>
                    <a:gd name="T12" fmla="*/ 290 w 390"/>
                    <a:gd name="T13" fmla="*/ 0 h 495"/>
                    <a:gd name="T14" fmla="*/ 390 w 390"/>
                    <a:gd name="T15" fmla="*/ 18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0" h="495">
                      <a:moveTo>
                        <a:pt x="390" y="18"/>
                      </a:moveTo>
                      <a:cubicBezTo>
                        <a:pt x="390" y="18"/>
                        <a:pt x="388" y="88"/>
                        <a:pt x="314" y="99"/>
                      </a:cubicBezTo>
                      <a:cubicBezTo>
                        <a:pt x="240" y="110"/>
                        <a:pt x="104" y="118"/>
                        <a:pt x="104" y="118"/>
                      </a:cubicBezTo>
                      <a:cubicBezTo>
                        <a:pt x="138" y="493"/>
                        <a:pt x="138" y="493"/>
                        <a:pt x="138" y="493"/>
                      </a:cubicBezTo>
                      <a:cubicBezTo>
                        <a:pt x="107" y="495"/>
                        <a:pt x="107" y="495"/>
                        <a:pt x="107" y="495"/>
                      </a:cubicBezTo>
                      <a:cubicBezTo>
                        <a:pt x="107" y="495"/>
                        <a:pt x="0" y="163"/>
                        <a:pt x="34" y="77"/>
                      </a:cubicBezTo>
                      <a:cubicBezTo>
                        <a:pt x="56" y="23"/>
                        <a:pt x="180" y="0"/>
                        <a:pt x="290" y="0"/>
                      </a:cubicBezTo>
                      <a:cubicBezTo>
                        <a:pt x="345" y="0"/>
                        <a:pt x="390" y="18"/>
                        <a:pt x="390" y="18"/>
                      </a:cubicBez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9Slide.vn 156">
                  <a:extLst>
                    <a:ext uri="{FF2B5EF4-FFF2-40B4-BE49-F238E27FC236}">
                      <a16:creationId xmlns:a16="http://schemas.microsoft.com/office/drawing/2014/main" id="{4B0487E0-E59B-4B94-89C1-1ACEDCE9E5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6726213" y="4139820"/>
                  <a:ext cx="368489" cy="275230"/>
                </a:xfrm>
                <a:custGeom>
                  <a:avLst/>
                  <a:gdLst>
                    <a:gd name="T0" fmla="*/ 92 w 95"/>
                    <a:gd name="T1" fmla="*/ 10 h 71"/>
                    <a:gd name="T2" fmla="*/ 20 w 95"/>
                    <a:gd name="T3" fmla="*/ 4 h 71"/>
                    <a:gd name="T4" fmla="*/ 37 w 95"/>
                    <a:gd name="T5" fmla="*/ 62 h 71"/>
                    <a:gd name="T6" fmla="*/ 95 w 95"/>
                    <a:gd name="T7" fmla="*/ 43 h 71"/>
                    <a:gd name="T8" fmla="*/ 92 w 95"/>
                    <a:gd name="T9" fmla="*/ 1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71">
                      <a:moveTo>
                        <a:pt x="92" y="10"/>
                      </a:moveTo>
                      <a:cubicBezTo>
                        <a:pt x="92" y="10"/>
                        <a:pt x="37" y="0"/>
                        <a:pt x="20" y="4"/>
                      </a:cubicBezTo>
                      <a:cubicBezTo>
                        <a:pt x="4" y="8"/>
                        <a:pt x="0" y="71"/>
                        <a:pt x="37" y="62"/>
                      </a:cubicBezTo>
                      <a:cubicBezTo>
                        <a:pt x="73" y="53"/>
                        <a:pt x="95" y="43"/>
                        <a:pt x="95" y="43"/>
                      </a:cubicBezTo>
                      <a:lnTo>
                        <a:pt x="92" y="10"/>
                      </a:lnTo>
                      <a:close/>
                    </a:path>
                  </a:pathLst>
                </a:custGeom>
                <a:solidFill>
                  <a:srgbClr val="FFBE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9Slide.vn 157">
                  <a:extLst>
                    <a:ext uri="{FF2B5EF4-FFF2-40B4-BE49-F238E27FC236}">
                      <a16:creationId xmlns:a16="http://schemas.microsoft.com/office/drawing/2014/main" id="{58DDE1FB-5C6E-4AAF-96BB-91EFCD51AEA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475169" y="3361898"/>
                  <a:ext cx="1282889" cy="1162335"/>
                </a:xfrm>
                <a:custGeom>
                  <a:avLst/>
                  <a:gdLst>
                    <a:gd name="T0" fmla="*/ 330 w 330"/>
                    <a:gd name="T1" fmla="*/ 115 h 300"/>
                    <a:gd name="T2" fmla="*/ 205 w 330"/>
                    <a:gd name="T3" fmla="*/ 286 h 300"/>
                    <a:gd name="T4" fmla="*/ 3 w 330"/>
                    <a:gd name="T5" fmla="*/ 243 h 300"/>
                    <a:gd name="T6" fmla="*/ 0 w 330"/>
                    <a:gd name="T7" fmla="*/ 210 h 300"/>
                    <a:gd name="T8" fmla="*/ 185 w 330"/>
                    <a:gd name="T9" fmla="*/ 224 h 300"/>
                    <a:gd name="T10" fmla="*/ 303 w 330"/>
                    <a:gd name="T11" fmla="*/ 0 h 300"/>
                    <a:gd name="T12" fmla="*/ 327 w 330"/>
                    <a:gd name="T13" fmla="*/ 4 h 300"/>
                    <a:gd name="T14" fmla="*/ 330 w 330"/>
                    <a:gd name="T15" fmla="*/ 115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00">
                      <a:moveTo>
                        <a:pt x="330" y="115"/>
                      </a:moveTo>
                      <a:cubicBezTo>
                        <a:pt x="330" y="115"/>
                        <a:pt x="251" y="272"/>
                        <a:pt x="205" y="286"/>
                      </a:cubicBezTo>
                      <a:cubicBezTo>
                        <a:pt x="159" y="300"/>
                        <a:pt x="3" y="243"/>
                        <a:pt x="3" y="243"/>
                      </a:cubicBezTo>
                      <a:cubicBezTo>
                        <a:pt x="0" y="210"/>
                        <a:pt x="0" y="210"/>
                        <a:pt x="0" y="210"/>
                      </a:cubicBezTo>
                      <a:cubicBezTo>
                        <a:pt x="185" y="224"/>
                        <a:pt x="185" y="224"/>
                        <a:pt x="185" y="224"/>
                      </a:cubicBezTo>
                      <a:cubicBezTo>
                        <a:pt x="303" y="0"/>
                        <a:pt x="303" y="0"/>
                        <a:pt x="303" y="0"/>
                      </a:cubicBezTo>
                      <a:cubicBezTo>
                        <a:pt x="327" y="4"/>
                        <a:pt x="327" y="4"/>
                        <a:pt x="327" y="4"/>
                      </a:cubicBezTo>
                      <a:lnTo>
                        <a:pt x="330" y="115"/>
                      </a:ln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9Slide.vn 158">
                  <a:extLst>
                    <a:ext uri="{FF2B5EF4-FFF2-40B4-BE49-F238E27FC236}">
                      <a16:creationId xmlns:a16="http://schemas.microsoft.com/office/drawing/2014/main" id="{9D5502BB-55E6-4510-AD2F-BC9FA83FA7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886877" y="4854053"/>
                  <a:ext cx="1032680" cy="270681"/>
                </a:xfrm>
                <a:custGeom>
                  <a:avLst/>
                  <a:gdLst>
                    <a:gd name="T0" fmla="*/ 219 w 266"/>
                    <a:gd name="T1" fmla="*/ 0 h 70"/>
                    <a:gd name="T2" fmla="*/ 36 w 266"/>
                    <a:gd name="T3" fmla="*/ 34 h 70"/>
                    <a:gd name="T4" fmla="*/ 134 w 266"/>
                    <a:gd name="T5" fmla="*/ 62 h 70"/>
                    <a:gd name="T6" fmla="*/ 266 w 266"/>
                    <a:gd name="T7" fmla="*/ 5 h 70"/>
                    <a:gd name="T8" fmla="*/ 219 w 266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6" h="70">
                      <a:moveTo>
                        <a:pt x="219" y="0"/>
                      </a:moveTo>
                      <a:cubicBezTo>
                        <a:pt x="219" y="0"/>
                        <a:pt x="72" y="6"/>
                        <a:pt x="36" y="34"/>
                      </a:cubicBezTo>
                      <a:cubicBezTo>
                        <a:pt x="0" y="63"/>
                        <a:pt x="58" y="70"/>
                        <a:pt x="134" y="62"/>
                      </a:cubicBezTo>
                      <a:cubicBezTo>
                        <a:pt x="209" y="53"/>
                        <a:pt x="266" y="5"/>
                        <a:pt x="266" y="5"/>
                      </a:cubicBezTo>
                      <a:lnTo>
                        <a:pt x="219" y="0"/>
                      </a:ln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9Slide.vn 159">
                  <a:extLst>
                    <a:ext uri="{FF2B5EF4-FFF2-40B4-BE49-F238E27FC236}">
                      <a16:creationId xmlns:a16="http://schemas.microsoft.com/office/drawing/2014/main" id="{3DF3128C-F2DC-4879-A070-3677BC2858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7588296" y="3348250"/>
                  <a:ext cx="514066" cy="757451"/>
                </a:xfrm>
                <a:custGeom>
                  <a:avLst/>
                  <a:gdLst>
                    <a:gd name="T0" fmla="*/ 0 w 226"/>
                    <a:gd name="T1" fmla="*/ 26 h 333"/>
                    <a:gd name="T2" fmla="*/ 188 w 226"/>
                    <a:gd name="T3" fmla="*/ 0 h 333"/>
                    <a:gd name="T4" fmla="*/ 226 w 226"/>
                    <a:gd name="T5" fmla="*/ 299 h 333"/>
                    <a:gd name="T6" fmla="*/ 60 w 226"/>
                    <a:gd name="T7" fmla="*/ 333 h 333"/>
                    <a:gd name="T8" fmla="*/ 0 w 226"/>
                    <a:gd name="T9" fmla="*/ 26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6" h="333">
                      <a:moveTo>
                        <a:pt x="0" y="26"/>
                      </a:moveTo>
                      <a:lnTo>
                        <a:pt x="188" y="0"/>
                      </a:lnTo>
                      <a:lnTo>
                        <a:pt x="226" y="299"/>
                      </a:lnTo>
                      <a:lnTo>
                        <a:pt x="60" y="333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9Slide.vn 160">
                  <a:extLst>
                    <a:ext uri="{FF2B5EF4-FFF2-40B4-BE49-F238E27FC236}">
                      <a16:creationId xmlns:a16="http://schemas.microsoft.com/office/drawing/2014/main" id="{290EC347-F2FB-456C-A4AB-4EA54E0F841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6030177" y="4194411"/>
                  <a:ext cx="700585" cy="170598"/>
                </a:xfrm>
                <a:custGeom>
                  <a:avLst/>
                  <a:gdLst>
                    <a:gd name="T0" fmla="*/ 0 w 180"/>
                    <a:gd name="T1" fmla="*/ 0 h 44"/>
                    <a:gd name="T2" fmla="*/ 180 w 180"/>
                    <a:gd name="T3" fmla="*/ 15 h 44"/>
                    <a:gd name="T4" fmla="*/ 144 w 180"/>
                    <a:gd name="T5" fmla="*/ 42 h 44"/>
                    <a:gd name="T6" fmla="*/ 3 w 180"/>
                    <a:gd name="T7" fmla="*/ 16 h 44"/>
                    <a:gd name="T8" fmla="*/ 0 w 180"/>
                    <a:gd name="T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0" h="44">
                      <a:moveTo>
                        <a:pt x="0" y="0"/>
                      </a:moveTo>
                      <a:cubicBezTo>
                        <a:pt x="180" y="15"/>
                        <a:pt x="180" y="15"/>
                        <a:pt x="180" y="15"/>
                      </a:cubicBezTo>
                      <a:cubicBezTo>
                        <a:pt x="180" y="15"/>
                        <a:pt x="164" y="40"/>
                        <a:pt x="144" y="42"/>
                      </a:cubicBezTo>
                      <a:cubicBezTo>
                        <a:pt x="124" y="44"/>
                        <a:pt x="3" y="16"/>
                        <a:pt x="3" y="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9Slide.vn 161">
                  <a:extLst>
                    <a:ext uri="{FF2B5EF4-FFF2-40B4-BE49-F238E27FC236}">
                      <a16:creationId xmlns:a16="http://schemas.microsoft.com/office/drawing/2014/main" id="{B3E13B74-D0CF-4262-A519-4C665755DD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6917281" y="3803175"/>
                  <a:ext cx="550460" cy="270681"/>
                </a:xfrm>
                <a:custGeom>
                  <a:avLst/>
                  <a:gdLst>
                    <a:gd name="T0" fmla="*/ 5 w 142"/>
                    <a:gd name="T1" fmla="*/ 0 h 70"/>
                    <a:gd name="T2" fmla="*/ 142 w 142"/>
                    <a:gd name="T3" fmla="*/ 50 h 70"/>
                    <a:gd name="T4" fmla="*/ 119 w 142"/>
                    <a:gd name="T5" fmla="*/ 70 h 70"/>
                    <a:gd name="T6" fmla="*/ 0 w 142"/>
                    <a:gd name="T7" fmla="*/ 19 h 70"/>
                    <a:gd name="T8" fmla="*/ 5 w 142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2" h="70">
                      <a:moveTo>
                        <a:pt x="5" y="0"/>
                      </a:move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50"/>
                        <a:pt x="139" y="70"/>
                        <a:pt x="119" y="70"/>
                      </a:cubicBezTo>
                      <a:cubicBezTo>
                        <a:pt x="99" y="70"/>
                        <a:pt x="0" y="19"/>
                        <a:pt x="0" y="19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9Slide.vn 162">
                  <a:extLst>
                    <a:ext uri="{FF2B5EF4-FFF2-40B4-BE49-F238E27FC236}">
                      <a16:creationId xmlns:a16="http://schemas.microsoft.com/office/drawing/2014/main" id="{4DDEB4AC-5CBA-440D-88C4-CDCB5410AFF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621285" flipH="1">
                  <a:off x="7764156" y="3604059"/>
                  <a:ext cx="75401" cy="314503"/>
                </a:xfrm>
                <a:custGeom>
                  <a:avLst/>
                  <a:gdLst>
                    <a:gd name="T0" fmla="*/ 77 w 77"/>
                    <a:gd name="T1" fmla="*/ 7 h 227"/>
                    <a:gd name="T2" fmla="*/ 59 w 77"/>
                    <a:gd name="T3" fmla="*/ 0 h 227"/>
                    <a:gd name="T4" fmla="*/ 0 w 77"/>
                    <a:gd name="T5" fmla="*/ 219 h 227"/>
                    <a:gd name="T6" fmla="*/ 19 w 77"/>
                    <a:gd name="T7" fmla="*/ 227 h 227"/>
                    <a:gd name="T8" fmla="*/ 77 w 77"/>
                    <a:gd name="T9" fmla="*/ 7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27">
                      <a:moveTo>
                        <a:pt x="77" y="7"/>
                      </a:moveTo>
                      <a:lnTo>
                        <a:pt x="59" y="0"/>
                      </a:lnTo>
                      <a:lnTo>
                        <a:pt x="0" y="219"/>
                      </a:lnTo>
                      <a:lnTo>
                        <a:pt x="19" y="227"/>
                      </a:lnTo>
                      <a:lnTo>
                        <a:pt x="77" y="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9Slide.vn 163">
                  <a:extLst>
                    <a:ext uri="{FF2B5EF4-FFF2-40B4-BE49-F238E27FC236}">
                      <a16:creationId xmlns:a16="http://schemas.microsoft.com/office/drawing/2014/main" id="{73262B18-A0D0-4B79-B144-0C50526505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621285" flipH="1">
                  <a:off x="7808307" y="3361333"/>
                  <a:ext cx="67782" cy="282724"/>
                </a:xfrm>
                <a:custGeom>
                  <a:avLst/>
                  <a:gdLst>
                    <a:gd name="T0" fmla="*/ 77 w 77"/>
                    <a:gd name="T1" fmla="*/ 7 h 227"/>
                    <a:gd name="T2" fmla="*/ 59 w 77"/>
                    <a:gd name="T3" fmla="*/ 0 h 227"/>
                    <a:gd name="T4" fmla="*/ 0 w 77"/>
                    <a:gd name="T5" fmla="*/ 219 h 227"/>
                    <a:gd name="T6" fmla="*/ 19 w 77"/>
                    <a:gd name="T7" fmla="*/ 227 h 227"/>
                    <a:gd name="T8" fmla="*/ 77 w 77"/>
                    <a:gd name="T9" fmla="*/ 7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27">
                      <a:moveTo>
                        <a:pt x="77" y="7"/>
                      </a:moveTo>
                      <a:lnTo>
                        <a:pt x="59" y="0"/>
                      </a:lnTo>
                      <a:lnTo>
                        <a:pt x="0" y="219"/>
                      </a:lnTo>
                      <a:lnTo>
                        <a:pt x="19" y="227"/>
                      </a:lnTo>
                      <a:lnTo>
                        <a:pt x="77" y="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9Slide.vn 164">
                  <a:extLst>
                    <a:ext uri="{FF2B5EF4-FFF2-40B4-BE49-F238E27FC236}">
                      <a16:creationId xmlns:a16="http://schemas.microsoft.com/office/drawing/2014/main" id="{164A2948-D871-46EB-A16A-EF83F57E4E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621285" flipH="1">
                  <a:off x="7788779" y="3445941"/>
                  <a:ext cx="67782" cy="282724"/>
                </a:xfrm>
                <a:custGeom>
                  <a:avLst/>
                  <a:gdLst>
                    <a:gd name="T0" fmla="*/ 77 w 77"/>
                    <a:gd name="T1" fmla="*/ 7 h 227"/>
                    <a:gd name="T2" fmla="*/ 59 w 77"/>
                    <a:gd name="T3" fmla="*/ 0 h 227"/>
                    <a:gd name="T4" fmla="*/ 0 w 77"/>
                    <a:gd name="T5" fmla="*/ 219 h 227"/>
                    <a:gd name="T6" fmla="*/ 19 w 77"/>
                    <a:gd name="T7" fmla="*/ 227 h 227"/>
                    <a:gd name="T8" fmla="*/ 77 w 77"/>
                    <a:gd name="T9" fmla="*/ 7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27">
                      <a:moveTo>
                        <a:pt x="77" y="7"/>
                      </a:moveTo>
                      <a:lnTo>
                        <a:pt x="59" y="0"/>
                      </a:lnTo>
                      <a:lnTo>
                        <a:pt x="0" y="219"/>
                      </a:lnTo>
                      <a:lnTo>
                        <a:pt x="19" y="227"/>
                      </a:lnTo>
                      <a:lnTo>
                        <a:pt x="77" y="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9Slide.vn 165">
                  <a:extLst>
                    <a:ext uri="{FF2B5EF4-FFF2-40B4-BE49-F238E27FC236}">
                      <a16:creationId xmlns:a16="http://schemas.microsoft.com/office/drawing/2014/main" id="{69B018B1-4775-4B6B-A869-95A716E0B7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621285" flipH="1">
                  <a:off x="7782277" y="3515703"/>
                  <a:ext cx="75401" cy="314503"/>
                </a:xfrm>
                <a:custGeom>
                  <a:avLst/>
                  <a:gdLst>
                    <a:gd name="T0" fmla="*/ 77 w 77"/>
                    <a:gd name="T1" fmla="*/ 7 h 227"/>
                    <a:gd name="T2" fmla="*/ 59 w 77"/>
                    <a:gd name="T3" fmla="*/ 0 h 227"/>
                    <a:gd name="T4" fmla="*/ 0 w 77"/>
                    <a:gd name="T5" fmla="*/ 219 h 227"/>
                    <a:gd name="T6" fmla="*/ 19 w 77"/>
                    <a:gd name="T7" fmla="*/ 227 h 227"/>
                    <a:gd name="T8" fmla="*/ 77 w 77"/>
                    <a:gd name="T9" fmla="*/ 7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27">
                      <a:moveTo>
                        <a:pt x="77" y="7"/>
                      </a:moveTo>
                      <a:lnTo>
                        <a:pt x="59" y="0"/>
                      </a:lnTo>
                      <a:lnTo>
                        <a:pt x="0" y="219"/>
                      </a:lnTo>
                      <a:lnTo>
                        <a:pt x="19" y="227"/>
                      </a:lnTo>
                      <a:lnTo>
                        <a:pt x="77" y="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9Slide.vn 166">
                  <a:extLst>
                    <a:ext uri="{FF2B5EF4-FFF2-40B4-BE49-F238E27FC236}">
                      <a16:creationId xmlns:a16="http://schemas.microsoft.com/office/drawing/2014/main" id="{6153D564-E276-4F18-AD8C-CE0E49B5540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7608768" y="3698542"/>
                  <a:ext cx="159224" cy="104633"/>
                </a:xfrm>
                <a:custGeom>
                  <a:avLst/>
                  <a:gdLst>
                    <a:gd name="T0" fmla="*/ 41 w 41"/>
                    <a:gd name="T1" fmla="*/ 14 h 27"/>
                    <a:gd name="T2" fmla="*/ 8 w 41"/>
                    <a:gd name="T3" fmla="*/ 6 h 27"/>
                    <a:gd name="T4" fmla="*/ 41 w 41"/>
                    <a:gd name="T5" fmla="*/ 27 h 27"/>
                    <a:gd name="T6" fmla="*/ 41 w 41"/>
                    <a:gd name="T7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27">
                      <a:moveTo>
                        <a:pt x="41" y="14"/>
                      </a:moveTo>
                      <a:cubicBezTo>
                        <a:pt x="41" y="14"/>
                        <a:pt x="15" y="0"/>
                        <a:pt x="8" y="6"/>
                      </a:cubicBezTo>
                      <a:cubicBezTo>
                        <a:pt x="0" y="11"/>
                        <a:pt x="41" y="27"/>
                        <a:pt x="41" y="27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BE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558185B6-20F9-4A2A-B503-6D7E767E0A9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5172644" y="4435521"/>
                <a:ext cx="868907" cy="236561"/>
                <a:chOff x="5381983" y="4435521"/>
                <a:chExt cx="868907" cy="236561"/>
              </a:xfrm>
            </p:grpSpPr>
            <p:sp>
              <p:nvSpPr>
                <p:cNvPr id="366" name="9Slide.vn 167">
                  <a:extLst>
                    <a:ext uri="{FF2B5EF4-FFF2-40B4-BE49-F238E27FC236}">
                      <a16:creationId xmlns:a16="http://schemas.microsoft.com/office/drawing/2014/main" id="{4EFAF7AE-4AC6-4DFD-980C-1574FA29CC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81983" y="4435521"/>
                  <a:ext cx="868907" cy="236561"/>
                </a:xfrm>
                <a:custGeom>
                  <a:avLst/>
                  <a:gdLst>
                    <a:gd name="T0" fmla="*/ 20 w 224"/>
                    <a:gd name="T1" fmla="*/ 20 h 61"/>
                    <a:gd name="T2" fmla="*/ 216 w 224"/>
                    <a:gd name="T3" fmla="*/ 61 h 61"/>
                    <a:gd name="T4" fmla="*/ 224 w 224"/>
                    <a:gd name="T5" fmla="*/ 20 h 61"/>
                    <a:gd name="T6" fmla="*/ 20 w 224"/>
                    <a:gd name="T7" fmla="*/ 2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4" h="61">
                      <a:moveTo>
                        <a:pt x="20" y="20"/>
                      </a:moveTo>
                      <a:cubicBezTo>
                        <a:pt x="0" y="40"/>
                        <a:pt x="216" y="61"/>
                        <a:pt x="216" y="61"/>
                      </a:cubicBezTo>
                      <a:cubicBezTo>
                        <a:pt x="224" y="20"/>
                        <a:pt x="224" y="20"/>
                        <a:pt x="224" y="20"/>
                      </a:cubicBezTo>
                      <a:cubicBezTo>
                        <a:pt x="224" y="20"/>
                        <a:pt x="40" y="0"/>
                        <a:pt x="20" y="20"/>
                      </a:cubicBezTo>
                      <a:close/>
                    </a:path>
                  </a:pathLst>
                </a:custGeom>
                <a:solidFill>
                  <a:srgbClr val="2827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9Slide.vn 168">
                  <a:extLst>
                    <a:ext uri="{FF2B5EF4-FFF2-40B4-BE49-F238E27FC236}">
                      <a16:creationId xmlns:a16="http://schemas.microsoft.com/office/drawing/2014/main" id="{9C227A75-D35D-491F-B025-5E82AED14B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536658" y="4485563"/>
                  <a:ext cx="659642" cy="122830"/>
                </a:xfrm>
                <a:custGeom>
                  <a:avLst/>
                  <a:gdLst>
                    <a:gd name="T0" fmla="*/ 170 w 170"/>
                    <a:gd name="T1" fmla="*/ 9 h 32"/>
                    <a:gd name="T2" fmla="*/ 7 w 170"/>
                    <a:gd name="T3" fmla="*/ 7 h 32"/>
                    <a:gd name="T4" fmla="*/ 168 w 170"/>
                    <a:gd name="T5" fmla="*/ 32 h 32"/>
                    <a:gd name="T6" fmla="*/ 170 w 170"/>
                    <a:gd name="T7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0" h="32">
                      <a:moveTo>
                        <a:pt x="170" y="9"/>
                      </a:moveTo>
                      <a:cubicBezTo>
                        <a:pt x="170" y="9"/>
                        <a:pt x="14" y="0"/>
                        <a:pt x="7" y="7"/>
                      </a:cubicBezTo>
                      <a:cubicBezTo>
                        <a:pt x="0" y="14"/>
                        <a:pt x="168" y="32"/>
                        <a:pt x="168" y="32"/>
                      </a:cubicBezTo>
                      <a:lnTo>
                        <a:pt x="170" y="9"/>
                      </a:lnTo>
                      <a:close/>
                    </a:path>
                  </a:pathLst>
                </a:custGeom>
                <a:solidFill>
                  <a:srgbClr val="383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30" name="Donut 3">
            <a:extLst>
              <a:ext uri="{FF2B5EF4-FFF2-40B4-BE49-F238E27FC236}">
                <a16:creationId xmlns:a16="http://schemas.microsoft.com/office/drawing/2014/main" id="{3FCB74DC-CEB5-42F9-B521-99296E18B239}"/>
              </a:ext>
            </a:extLst>
          </p:cNvPr>
          <p:cNvSpPr/>
          <p:nvPr/>
        </p:nvSpPr>
        <p:spPr>
          <a:xfrm>
            <a:off x="10056395" y="-709863"/>
            <a:ext cx="2903621" cy="2839452"/>
          </a:xfrm>
          <a:prstGeom prst="donut">
            <a:avLst>
              <a:gd name="adj" fmla="val 15355"/>
            </a:avLst>
          </a:prstGeom>
          <a:gradFill>
            <a:gsLst>
              <a:gs pos="0">
                <a:schemeClr val="accent1"/>
              </a:gs>
              <a:gs pos="85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1" name="Picture 530">
            <a:extLst>
              <a:ext uri="{FF2B5EF4-FFF2-40B4-BE49-F238E27FC236}">
                <a16:creationId xmlns:a16="http://schemas.microsoft.com/office/drawing/2014/main" id="{797CEA48-9009-4B86-AE58-B4F458268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7" y="103303"/>
            <a:ext cx="1780977" cy="6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4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7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2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2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7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7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7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7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1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2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5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2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9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3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7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5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9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000"/>
                            </p:stCondLst>
                            <p:childTnLst>
                              <p:par>
                                <p:cTn id="45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99453 0.01412 " pathEditMode="relative" rAng="0" ptsTypes="AA">
                                      <p:cBhvr>
                                        <p:cTn id="45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27" y="694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99506 0.01412 " pathEditMode="relative" rAng="0" ptsTypes="AA">
                                      <p:cBhvr>
                                        <p:cTn id="45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53" y="694"/>
                                    </p:animMotion>
                                  </p:childTnLst>
                                </p:cTn>
                              </p:par>
                              <p:par>
                                <p:cTn id="45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-0.99518 0.01273 " pathEditMode="relative" rAng="0" ptsTypes="AA">
                                      <p:cBhvr>
                                        <p:cTn id="45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66" y="625"/>
                                    </p:animMotion>
                                  </p:childTnLst>
                                </p:cTn>
                              </p:par>
                              <p:par>
                                <p:cTn id="45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695 L -0.62968 0.00695 " pathEditMode="relative" rAng="0" ptsTypes="AA">
                                      <p:cBhvr>
                                        <p:cTn id="46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06" y="0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-0.81797 0.00116 " pathEditMode="relative" rAng="0" ptsTypes="AA">
                                      <p:cBhvr>
                                        <p:cTn id="46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8" y="46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-1.17891 0.00255 " pathEditMode="relative" rAng="0" ptsTypes="AA">
                                      <p:cBhvr>
                                        <p:cTn id="464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45" y="116"/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-0.81732 -2.59259E-6 " pathEditMode="relative" rAng="0" ptsTypes="AA">
                                      <p:cBhvr>
                                        <p:cTn id="46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72" y="0"/>
                                    </p:animMotion>
                                  </p:childTnLst>
                                </p:cTn>
                              </p:par>
                              <p:par>
                                <p:cTn id="46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81549 0.00648 " pathEditMode="relative" rAng="0" ptsTypes="AA">
                                      <p:cBhvr>
                                        <p:cTn id="46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81" y="324"/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1.18125 0.00115 " pathEditMode="relative" rAng="0" ptsTypes="AA">
                                      <p:cBhvr>
                                        <p:cTn id="47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62" y="46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78 -0.03611 L -1.17904 0.00185 " pathEditMode="relative" rAng="0" ptsTypes="AA">
                                      <p:cBhvr>
                                        <p:cTn id="47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19" y="1898"/>
                                    </p:animMotion>
                                  </p:childTnLst>
                                </p:cTn>
                              </p:par>
                              <p:par>
                                <p:cTn id="47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2.22222E-6 L -1.17838 0.00695 " pathEditMode="relative" rAng="0" ptsTypes="AA">
                                      <p:cBhvr>
                                        <p:cTn id="474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6" y="347"/>
                                    </p:animMotion>
                                  </p:childTnLst>
                                </p:cTn>
                              </p:par>
                              <p:par>
                                <p:cTn id="47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-0.00277 L -0.99571 0.00116 " pathEditMode="relative" rAng="0" ptsTypes="AA">
                                      <p:cBhvr>
                                        <p:cTn id="476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09" y="185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-0.00416 L -0.99427 -0.00208 " pathEditMode="relative" rAng="0" ptsTypes="AA">
                                      <p:cBhvr>
                                        <p:cTn id="47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65" y="93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99414 -0.00348 " pathEditMode="relative" rAng="0" ptsTypes="AA">
                                      <p:cBhvr>
                                        <p:cTn id="480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14" y="-185"/>
                                    </p:animMotion>
                                  </p:childTnLst>
                                </p:cTn>
                              </p:par>
                              <p:par>
                                <p:cTn id="48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417 L -0.99453 -0.0037 " pathEditMode="relative" rAng="0" ptsTypes="AA">
                                      <p:cBhvr>
                                        <p:cTn id="48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66" y="23"/>
                                    </p:animMotion>
                                  </p:childTnLst>
                                </p:cTn>
                              </p:par>
                              <p:par>
                                <p:cTn id="48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-0.99427 -0.00764 " pathEditMode="relative" rAng="0" ptsTypes="AA">
                                      <p:cBhvr>
                                        <p:cTn id="48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14" y="-394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694 L -0.99375 -0.00393 " pathEditMode="relative" rAng="0" ptsTypes="AA">
                                      <p:cBhvr>
                                        <p:cTn id="48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66" y="13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39 L -0.99453 -0.00232 " pathEditMode="relative" rAng="0" ptsTypes="AA">
                                      <p:cBhvr>
                                        <p:cTn id="48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48" y="-46"/>
                                    </p:animMotion>
                                  </p:childTnLst>
                                </p:cTn>
                              </p:par>
                              <p:par>
                                <p:cTn id="48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7.40741E-7 L -0.99414 0.00162 " pathEditMode="relative" rAng="0" ptsTypes="AA">
                                      <p:cBhvr>
                                        <p:cTn id="490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96" y="69"/>
                                    </p:animMotion>
                                  </p:childTnLst>
                                </p:cTn>
                              </p:par>
                              <p:par>
                                <p:cTn id="49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2.59259E-6 L -1.17917 0.00209 " pathEditMode="relative" rAng="0" ptsTypes="AA">
                                      <p:cBhvr>
                                        <p:cTn id="49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54" y="93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2.22222E-6 L -0.99804 0.00023 " pathEditMode="relative" rAng="0" ptsTypes="AA">
                                      <p:cBhvr>
                                        <p:cTn id="494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52" y="0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0139 L -1.00651 -0.00231 " pathEditMode="relative" rAng="0" ptsTypes="AA">
                                      <p:cBhvr>
                                        <p:cTn id="49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26" y="-185"/>
                                    </p:animMotion>
                                  </p:childTnLst>
                                </p:cTn>
                              </p:par>
                              <p:par>
                                <p:cTn id="49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-1.00729 -0.0044 " pathEditMode="relative" rAng="0" ptsTypes="AA">
                                      <p:cBhvr>
                                        <p:cTn id="498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65" y="-231"/>
                                    </p:animMotion>
                                  </p:childTnLst>
                                </p:cTn>
                              </p:par>
                              <p:par>
                                <p:cTn id="49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-1.00768 -0.00231 " pathEditMode="relative" rAng="0" ptsTypes="AA">
                                      <p:cBhvr>
                                        <p:cTn id="50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1" y="-116"/>
                                    </p:animMotion>
                                  </p:childTnLst>
                                </p:cTn>
                              </p:par>
                              <p:par>
                                <p:cTn id="50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-0.99518 -0.00278 " pathEditMode="relative" rAng="0" ptsTypes="AA">
                                      <p:cBhvr>
                                        <p:cTn id="50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66" y="-139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99271 -0.00231 " pathEditMode="relative" rAng="0" ptsTypes="AA">
                                      <p:cBhvr>
                                        <p:cTn id="50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35" y="-116"/>
                                    </p:animMotion>
                                  </p:childTnLst>
                                </p:cTn>
                              </p:par>
                              <p:par>
                                <p:cTn id="50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-0.99609 -0.0037 " pathEditMode="relative" rAng="0" ptsTypes="AA">
                                      <p:cBhvr>
                                        <p:cTn id="50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05" y="-185"/>
                                    </p:animMotion>
                                  </p:childTnLst>
                                </p:cTn>
                              </p:par>
                              <p:par>
                                <p:cTn id="50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-0.99479 0.00139 " pathEditMode="relative" rAng="0" ptsTypes="AA">
                                      <p:cBhvr>
                                        <p:cTn id="508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4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0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4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2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6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0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2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6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0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4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8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2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7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6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0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8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8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2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9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6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4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2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6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0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500"/>
                            </p:stCondLst>
                            <p:childTnLst>
                              <p:par>
                                <p:cTn id="62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00287 -0.67987 " pathEditMode="relative" rAng="0" ptsTypes="AA">
                                      <p:cBhvr>
                                        <p:cTn id="625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34005"/>
                                    </p:animMotion>
                                  </p:childTnLst>
                                </p:cTn>
                              </p:par>
                              <p:par>
                                <p:cTn id="62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0.00247 -0.68009 " pathEditMode="relative" rAng="0" ptsTypes="AA">
                                      <p:cBhvr>
                                        <p:cTn id="627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34005"/>
                                    </p:animMotion>
                                  </p:childTnLst>
                                </p:cTn>
                              </p:par>
                              <p:par>
                                <p:cTn id="62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416 L 0.00339 -0.68218 " pathEditMode="relative" rAng="0" ptsTypes="AA">
                                      <p:cBhvr>
                                        <p:cTn id="629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4329"/>
                                    </p:animMotion>
                                  </p:childTnLst>
                                </p:cTn>
                              </p:par>
                              <p:par>
                                <p:cTn id="63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00221 -0.67616 " pathEditMode="relative" rAng="0" ptsTypes="AA">
                                      <p:cBhvr>
                                        <p:cTn id="631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33819"/>
                                    </p:animMotion>
                                  </p:childTnLst>
                                </p:cTn>
                              </p:par>
                              <p:par>
                                <p:cTn id="63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555 L 0.00325 -0.68079 " pathEditMode="relative" rAng="0" ptsTypes="AA">
                                      <p:cBhvr>
                                        <p:cTn id="633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4329"/>
                                    </p:animMotion>
                                  </p:childTnLst>
                                </p:cTn>
                              </p:par>
                              <p:par>
                                <p:cTn id="63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833 L 0.00247 -0.68171 " pathEditMode="relative" rAng="0" ptsTypes="AA">
                                      <p:cBhvr>
                                        <p:cTn id="635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33681"/>
                                    </p:animMotion>
                                  </p:childTnLst>
                                </p:cTn>
                              </p:par>
                              <p:par>
                                <p:cTn id="63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-0.00417 L 0.00104 -0.67361 " pathEditMode="relative" rAng="0" ptsTypes="AA">
                                      <p:cBhvr>
                                        <p:cTn id="637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3472"/>
                                    </p:animMotion>
                                  </p:childTnLst>
                                </p:cTn>
                              </p:par>
                              <p:par>
                                <p:cTn id="63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59259E-6 L 0.0017 -0.67615 " pathEditMode="relative" rAng="0" ptsTypes="AA">
                                      <p:cBhvr>
                                        <p:cTn id="639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3819"/>
                                    </p:animMotion>
                                  </p:childTnLst>
                                </p:cTn>
                              </p:par>
                              <p:par>
                                <p:cTn id="64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00221 -0.67662 " pathEditMode="relative" rAng="0" ptsTypes="AA">
                                      <p:cBhvr>
                                        <p:cTn id="641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33843"/>
                                    </p:animMotion>
                                  </p:childTnLst>
                                </p:cTn>
                              </p:par>
                              <p:par>
                                <p:cTn id="6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00156 -0.67615 " pathEditMode="relative" rAng="0" ptsTypes="AA">
                                      <p:cBhvr>
                                        <p:cTn id="643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3819"/>
                                    </p:animMotion>
                                  </p:childTnLst>
                                </p:cTn>
                              </p:par>
                              <p:par>
                                <p:cTn id="6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00365 -0.67616 " pathEditMode="relative" rAng="0" ptsTypes="AA">
                                      <p:cBhvr>
                                        <p:cTn id="645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33819"/>
                                    </p:animMotion>
                                  </p:childTnLst>
                                </p:cTn>
                              </p:par>
                              <p:par>
                                <p:cTn id="6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00221 -0.67639 " pathEditMode="relative" rAng="0" ptsTypes="AA">
                                      <p:cBhvr>
                                        <p:cTn id="647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33819"/>
                                    </p:animMotion>
                                  </p:childTnLst>
                                </p:cTn>
                              </p:par>
                              <p:par>
                                <p:cTn id="6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-0.00026 -0.68588 " pathEditMode="relative" rAng="0" ptsTypes="AA">
                                      <p:cBhvr>
                                        <p:cTn id="649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4306"/>
                                    </p:animMotion>
                                  </p:childTnLst>
                                </p:cTn>
                              </p:par>
                              <p:par>
                                <p:cTn id="6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-0.00065 -0.68195 " pathEditMode="relative" rAng="0" ptsTypes="AA">
                                      <p:cBhvr>
                                        <p:cTn id="651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4097"/>
                                    </p:animMotion>
                                  </p:childTnLst>
                                </p:cTn>
                              </p:par>
                              <p:par>
                                <p:cTn id="6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00235 -0.67987 " pathEditMode="relative" rAng="0" ptsTypes="AA">
                                      <p:cBhvr>
                                        <p:cTn id="653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34005"/>
                                    </p:animMotion>
                                  </p:childTnLst>
                                </p:cTn>
                              </p:par>
                              <p:par>
                                <p:cTn id="6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00169 -0.67616 " pathEditMode="relative" rAng="0" ptsTypes="AA">
                                      <p:cBhvr>
                                        <p:cTn id="655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3819"/>
                                    </p:animMotion>
                                  </p:childTnLst>
                                </p:cTn>
                              </p:par>
                              <p:par>
                                <p:cTn id="6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00104 -0.67685 " pathEditMode="relative" rAng="0" ptsTypes="AA">
                                      <p:cBhvr>
                                        <p:cTn id="657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3843"/>
                                    </p:animMotion>
                                  </p:childTnLst>
                                </p:cTn>
                              </p:par>
                              <p:par>
                                <p:cTn id="65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-0.00026 -0.68009 " pathEditMode="relative" rAng="0" ptsTypes="AA">
                                      <p:cBhvr>
                                        <p:cTn id="659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4005"/>
                                    </p:animMotion>
                                  </p:childTnLst>
                                </p:cTn>
                              </p:par>
                              <p:par>
                                <p:cTn id="66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4.07407E-6 L 0.00287 -0.67848 " pathEditMode="relative" rAng="0" ptsTypes="AA">
                                      <p:cBhvr>
                                        <p:cTn id="661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33935"/>
                                    </p:animMotion>
                                  </p:childTnLst>
                                </p:cTn>
                              </p:par>
                              <p:par>
                                <p:cTn id="66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1.11111E-6 L 0.00118 -0.67986 " pathEditMode="relative" rAng="0" ptsTypes="AA">
                                      <p:cBhvr>
                                        <p:cTn id="663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4005"/>
                                    </p:animMotion>
                                  </p:childTnLst>
                                </p:cTn>
                              </p:par>
                              <p:par>
                                <p:cTn id="66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00599 -0.67686 " pathEditMode="relative" rAng="0" ptsTypes="AA">
                                      <p:cBhvr>
                                        <p:cTn id="665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33843"/>
                                    </p:animMotion>
                                  </p:childTnLst>
                                </p:cTn>
                              </p:par>
                              <p:par>
                                <p:cTn id="66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00131 -0.67778 " pathEditMode="relative" rAng="0" ptsTypes="AA">
                                      <p:cBhvr>
                                        <p:cTn id="667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33889"/>
                                    </p:animMotion>
                                  </p:childTnLst>
                                </p:cTn>
                              </p:par>
                              <p:par>
                                <p:cTn id="66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039 -0.6794 " pathEditMode="relative" rAng="0" ptsTypes="AA">
                                      <p:cBhvr>
                                        <p:cTn id="669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3981"/>
                                    </p:animMotion>
                                  </p:childTnLst>
                                </p:cTn>
                              </p:par>
                              <p:par>
                                <p:cTn id="67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00065 -0.67848 " pathEditMode="relative" rAng="0" ptsTypes="AA">
                                      <p:cBhvr>
                                        <p:cTn id="671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5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6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1"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5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6"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1"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5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1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5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6"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0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1"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5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6"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7"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0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1"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5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6"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7"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0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6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7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1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2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5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6"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7"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0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1"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5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6"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1"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2"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5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0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1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2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5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6"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0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1"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2"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5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6"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1"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1000"/>
                            </p:stCondLst>
                            <p:childTnLst>
                              <p:par>
                                <p:cTn id="79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1.06484 0.02778 " pathEditMode="relative" rAng="0" ptsTypes="AA">
                                      <p:cBhvr>
                                        <p:cTn id="796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42" y="1389"/>
                                    </p:animMotion>
                                  </p:childTnLst>
                                </p:cTn>
                              </p:par>
                              <p:par>
                                <p:cTn id="79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85185E-6 L 1.06953 0.02222 " pathEditMode="relative" rAng="0" ptsTypes="AA">
                                      <p:cBhvr>
                                        <p:cTn id="798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77" y="1111"/>
                                    </p:animMotion>
                                  </p:childTnLst>
                                </p:cTn>
                              </p:par>
                              <p:par>
                                <p:cTn id="79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1.0754 0.0287 " pathEditMode="relative" rAng="0" ptsTypes="AA">
                                      <p:cBhvr>
                                        <p:cTn id="800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76" y="1435"/>
                                    </p:animMotion>
                                  </p:childTnLst>
                                </p:cTn>
                              </p:par>
                              <p:par>
                                <p:cTn id="80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0.00648 L 1.06198 0.01459 " pathEditMode="relative" rAng="0" ptsTypes="AA">
                                      <p:cBhvr>
                                        <p:cTn id="802" dur="2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82" y="394"/>
                                    </p:animMotion>
                                  </p:childTnLst>
                                </p:cTn>
                              </p:par>
                              <p:par>
                                <p:cTn id="80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0.0044 L 1.06575 0.01296 " pathEditMode="relative" rAng="0" ptsTypes="AA">
                                      <p:cBhvr>
                                        <p:cTn id="804" dur="2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42" y="417"/>
                                    </p:animMotion>
                                  </p:childTnLst>
                                </p:cTn>
                              </p:par>
                              <p:par>
                                <p:cTn id="80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1.06133 0.01551 " pathEditMode="relative" rAng="0" ptsTypes="AA">
                                      <p:cBhvr>
                                        <p:cTn id="806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73" y="764"/>
                                    </p:animMotion>
                                  </p:childTnLst>
                                </p:cTn>
                              </p:par>
                              <p:par>
                                <p:cTn id="80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1.24635 0.01227 " pathEditMode="relative" rAng="0" ptsTypes="AA">
                                      <p:cBhvr>
                                        <p:cTn id="808" dur="2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18" y="602"/>
                                    </p:animMotion>
                                  </p:childTnLst>
                                </p:cTn>
                              </p:par>
                              <p:par>
                                <p:cTn id="80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648 L 1.24466 0.0074 " pathEditMode="relative" rAng="0" ptsTypes="AA">
                                      <p:cBhvr>
                                        <p:cTn id="810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92" y="46"/>
                                    </p:animMotion>
                                  </p:childTnLst>
                                </p:cTn>
                              </p:par>
                              <p:par>
                                <p:cTn id="8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1.24336 0.02037 " pathEditMode="relative" rAng="0" ptsTypes="AA">
                                      <p:cBhvr>
                                        <p:cTn id="812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74" y="1019"/>
                                    </p:animMotion>
                                  </p:childTnLst>
                                </p:cTn>
                              </p:par>
                              <p:par>
                                <p:cTn id="8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85185E-6 L 1.24596 0.01227 " pathEditMode="relative" rAng="0" ptsTypes="AA">
                                      <p:cBhvr>
                                        <p:cTn id="814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05" y="602"/>
                                    </p:animMotion>
                                  </p:childTnLst>
                                </p:cTn>
                              </p:par>
                              <p:par>
                                <p:cTn id="8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1.24531 0.01342 " pathEditMode="relative" rAng="0" ptsTypes="AA">
                                      <p:cBhvr>
                                        <p:cTn id="816" dur="2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66" y="671"/>
                                    </p:animMotion>
                                  </p:childTnLst>
                                </p:cTn>
                              </p:par>
                              <p:par>
                                <p:cTn id="8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1.24779 0.00764 " pathEditMode="relative" rAng="0" ptsTypes="AA">
                                      <p:cBhvr>
                                        <p:cTn id="818" dur="2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96" y="370"/>
                                    </p:animMotion>
                                  </p:childTnLst>
                                </p:cTn>
                              </p:par>
                              <p:par>
                                <p:cTn id="8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1.06367 0.01158 " pathEditMode="relative" rAng="0" ptsTypes="AA">
                                      <p:cBhvr>
                                        <p:cTn id="820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90" y="579"/>
                                    </p:animMotion>
                                  </p:childTnLst>
                                </p:cTn>
                              </p:par>
                              <p:par>
                                <p:cTn id="8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1.06302 0.0125 " pathEditMode="relative" rAng="0" ptsTypes="AA">
                                      <p:cBhvr>
                                        <p:cTn id="822" dur="2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51" y="625"/>
                                    </p:animMotion>
                                  </p:childTnLst>
                                </p:cTn>
                              </p:par>
                              <p:par>
                                <p:cTn id="8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59259E-6 L 1.06563 0.01782 " pathEditMode="relative" rAng="0" ptsTypes="AA">
                                      <p:cBhvr>
                                        <p:cTn id="824" dur="2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81" y="880"/>
                                    </p:animMotion>
                                  </p:childTnLst>
                                </p:cTn>
                              </p:par>
                              <p:par>
                                <p:cTn id="8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0903 L 1.24987 0.00556 " pathEditMode="relative" rAng="0" ptsTypes="AA">
                                      <p:cBhvr>
                                        <p:cTn id="826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487" y="-185"/>
                                    </p:animMotion>
                                  </p:childTnLst>
                                </p:cTn>
                              </p:par>
                              <p:par>
                                <p:cTn id="82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1.25052 0.00671 " pathEditMode="relative" rAng="0" ptsTypes="AA">
                                      <p:cBhvr>
                                        <p:cTn id="828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26" y="324"/>
                                    </p:animMotion>
                                  </p:childTnLst>
                                </p:cTn>
                              </p:par>
                              <p:par>
                                <p:cTn id="8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1.11111E-6 L 1.25183 0.00555 " pathEditMode="relative" rAng="0" ptsTypes="AA">
                                      <p:cBhvr>
                                        <p:cTn id="830" dur="2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91" y="278"/>
                                    </p:animMotion>
                                  </p:childTnLst>
                                </p:cTn>
                              </p:par>
                              <p:par>
                                <p:cTn id="83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1.23737 -0.00092 " pathEditMode="relative" rAng="0" ptsTypes="AA">
                                      <p:cBhvr>
                                        <p:cTn id="832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62" y="-46"/>
                                    </p:animMotion>
                                  </p:childTnLst>
                                </p:cTn>
                              </p:par>
                              <p:par>
                                <p:cTn id="8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1.23841 0.00718 " pathEditMode="relative" rAng="0" ptsTypes="AA">
                                      <p:cBhvr>
                                        <p:cTn id="834" dur="2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14" y="347"/>
                                    </p:animMotion>
                                  </p:childTnLst>
                                </p:cTn>
                              </p:par>
                              <p:par>
                                <p:cTn id="8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1.25235 0.00555 " pathEditMode="relative" rAng="0" ptsTypes="AA">
                                      <p:cBhvr>
                                        <p:cTn id="836" dur="2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17" y="278"/>
                                    </p:animMotion>
                                  </p:childTnLst>
                                </p:cTn>
                              </p:par>
                              <p:par>
                                <p:cTn id="8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1.06771 0.00996 " pathEditMode="relative" rAng="0" ptsTypes="AA">
                                      <p:cBhvr>
                                        <p:cTn id="838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85" y="486"/>
                                    </p:animMotion>
                                  </p:childTnLst>
                                </p:cTn>
                              </p:par>
                              <p:par>
                                <p:cTn id="83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1.06589 0.00949 " pathEditMode="relative" rAng="0" ptsTypes="AA">
                                      <p:cBhvr>
                                        <p:cTn id="840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94" y="463"/>
                                    </p:animMotion>
                                  </p:childTnLst>
                                </p:cTn>
                              </p:par>
                              <p:par>
                                <p:cTn id="8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1.06953 0.00995 " pathEditMode="relative" rAng="0" ptsTypes="AA">
                                      <p:cBhvr>
                                        <p:cTn id="842" dur="2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77" y="486"/>
                                    </p:animMotion>
                                  </p:childTnLst>
                                </p:cTn>
                              </p:par>
                              <p:par>
                                <p:cTn id="84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1.06575 0.0081 " pathEditMode="relative" rAng="0" ptsTypes="AA">
                                      <p:cBhvr>
                                        <p:cTn id="844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81" y="394"/>
                                    </p:animMotion>
                                  </p:childTnLst>
                                </p:cTn>
                              </p:par>
                              <p:par>
                                <p:cTn id="84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15 2.22222E-6 L 1.07031 0.00509 " pathEditMode="relative" rAng="0" ptsTypes="AA">
                                      <p:cBhvr>
                                        <p:cTn id="846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2" y="255"/>
                                    </p:animMotion>
                                  </p:childTnLst>
                                </p:cTn>
                              </p:par>
                              <p:par>
                                <p:cTn id="8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1.06692 0.00694 " pathEditMode="relative" rAng="0" ptsTypes="AA">
                                      <p:cBhvr>
                                        <p:cTn id="848" dur="2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46" y="347"/>
                                    </p:animMotion>
                                  </p:childTnLst>
                                </p:cTn>
                              </p:par>
                              <p:par>
                                <p:cTn id="8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2.22222E-6 L 1.06537 0.01783 " pathEditMode="relative" rAng="0" ptsTypes="AA">
                                      <p:cBhvr>
                                        <p:cTn id="850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33" y="880"/>
                                    </p:animMotion>
                                  </p:childTnLst>
                                </p:cTn>
                              </p:par>
                              <p:par>
                                <p:cTn id="8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208 L 1.06849 0.01343 " pathEditMode="relative" rAng="0" ptsTypes="AA">
                                      <p:cBhvr>
                                        <p:cTn id="852" dur="2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59" y="556"/>
                                    </p:animMotion>
                                  </p:childTnLst>
                                </p:cTn>
                              </p:par>
                              <p:par>
                                <p:cTn id="85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22222E-6 L 1.06367 0.01759 " pathEditMode="relative" rAng="0" ptsTypes="AA">
                                      <p:cBhvr>
                                        <p:cTn id="854" dur="2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90" y="880"/>
                                    </p:animMotion>
                                  </p:childTnLst>
                                </p:cTn>
                              </p:par>
                              <p:par>
                                <p:cTn id="85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1.06927 0.01157 " pathEditMode="relative" rAng="0" ptsTypes="AA">
                                      <p:cBhvr>
                                        <p:cTn id="856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64" y="579"/>
                                    </p:animMotion>
                                  </p:childTnLst>
                                </p:cTn>
                              </p:par>
                              <p:par>
                                <p:cTn id="85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1.06719 0.01366 " pathEditMode="relative" rAng="0" ptsTypes="AA">
                                      <p:cBhvr>
                                        <p:cTn id="858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59" y="671"/>
                                    </p:animMotion>
                                  </p:childTnLst>
                                </p:cTn>
                              </p:par>
                              <p:par>
                                <p:cTn id="85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208 L 1.24844 0.02083 " pathEditMode="relative" rAng="0" ptsTypes="AA">
                                      <p:cBhvr>
                                        <p:cTn id="860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04" y="926"/>
                                    </p:animMotion>
                                  </p:childTnLst>
                                </p:cTn>
                              </p:par>
                              <p:par>
                                <p:cTn id="86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8 0.00209 L 1.25039 -0.00208 " pathEditMode="relative" rAng="0" ptsTypes="AA">
                                      <p:cBhvr>
                                        <p:cTn id="862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43" y="-208"/>
                                    </p:animMotion>
                                  </p:childTnLst>
                                </p:cTn>
                              </p:par>
                              <p:par>
                                <p:cTn id="86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1.25234 0.00648 " pathEditMode="relative" rAng="0" ptsTypes="AA">
                                      <p:cBhvr>
                                        <p:cTn id="864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17" y="324"/>
                                    </p:animMotion>
                                  </p:childTnLst>
                                </p:cTn>
                              </p:par>
                              <p:par>
                                <p:cTn id="86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1.25911 0.00833 " pathEditMode="relative" rAng="0" ptsTypes="AA">
                                      <p:cBhvr>
                                        <p:cTn id="866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956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0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7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4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7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8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7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2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8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6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8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0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9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4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9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8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99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2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0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6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0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0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1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4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1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8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1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2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2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6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2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0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31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4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3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8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3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2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4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6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4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0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5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4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5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8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5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2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6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6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6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0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71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4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7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8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7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2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8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6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8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0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9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4"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9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8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9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2"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03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6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0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0"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1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3" fill="hold">
                            <p:stCondLst>
                              <p:cond delay="500"/>
                            </p:stCondLst>
                            <p:childTnLst>
                              <p:par>
                                <p:cTn id="10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5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7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671 L 0.00586 -1.34676 " pathEditMode="relative" rAng="0" ptsTypes="AA">
                                      <p:cBhvr>
                                        <p:cTn id="1038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67014"/>
                                    </p:animMotion>
                                  </p:childTnLst>
                                </p:cTn>
                              </p:par>
                              <p:par>
                                <p:cTn id="103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671 L 0.00651 -1.34514 " pathEditMode="relative" rAng="0" ptsTypes="AA">
                                      <p:cBhvr>
                                        <p:cTn id="1040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66921"/>
                                    </p:animMotion>
                                  </p:childTnLst>
                                </p:cTn>
                              </p:par>
                              <p:par>
                                <p:cTn id="104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671 L 0.01224 -1.34306 " pathEditMode="relative" rAng="0" ptsTypes="AA">
                                      <p:cBhvr>
                                        <p:cTn id="104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-66829"/>
                                    </p:animMotion>
                                  </p:childTnLst>
                                </p:cTn>
                              </p:par>
                              <p:par>
                                <p:cTn id="104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671 L -3.33333E-6 -0.25671 " pathEditMode="relative" rAng="0" ptsTypes="AA">
                                      <p:cBhvr>
                                        <p:cTn id="1044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04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24532 -0.90671 " pathEditMode="relative" rAng="0" ptsTypes="AA">
                                      <p:cBhvr>
                                        <p:cTn id="1046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4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7" fill="hold">
                      <p:stCondLst>
                        <p:cond delay="indefinite"/>
                      </p:stCondLst>
                      <p:childTnLst>
                        <p:par>
                          <p:cTn id="1048" fill="hold">
                            <p:stCondLst>
                              <p:cond delay="0"/>
                            </p:stCondLst>
                            <p:childTnLst>
                              <p:par>
                                <p:cTn id="104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1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2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6"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7"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1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2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5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6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7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1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2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30066 -0.84838 " pathEditMode="relative" rAng="0" ptsTypes="AA">
                                      <p:cBhvr>
                                        <p:cTn id="1094" dur="2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39" y="-4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79" grpId="1" animBg="1"/>
      <p:bldP spid="44" grpId="0" animBg="1"/>
      <p:bldP spid="53" grpId="0" animBg="1"/>
      <p:bldP spid="11" grpId="0"/>
      <p:bldP spid="39" grpId="0" animBg="1"/>
      <p:bldP spid="40" grpId="0"/>
      <p:bldP spid="41" grpId="0" animBg="1"/>
      <p:bldP spid="42" grpId="0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/>
      <p:bldP spid="52" grpId="1"/>
      <p:bldP spid="52" grpId="2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4" grpId="0"/>
      <p:bldP spid="74" grpId="1"/>
      <p:bldP spid="74" grpId="2"/>
      <p:bldP spid="75" grpId="0"/>
      <p:bldP spid="75" grpId="1"/>
      <p:bldP spid="75" grpId="2"/>
      <p:bldP spid="76" grpId="0"/>
      <p:bldP spid="76" grpId="1"/>
      <p:bldP spid="76" grpId="2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/>
      <p:bldP spid="82" grpId="1"/>
      <p:bldP spid="82" grpId="2"/>
      <p:bldP spid="83" grpId="0" animBg="1"/>
      <p:bldP spid="84" grpId="0"/>
      <p:bldP spid="87" grpId="0" animBg="1"/>
      <p:bldP spid="87" grpId="1" animBg="1"/>
      <p:bldP spid="88" grpId="0" animBg="1"/>
      <p:bldP spid="88" grpId="1" animBg="1"/>
      <p:bldP spid="89" grpId="0"/>
      <p:bldP spid="89" grpId="1"/>
      <p:bldP spid="90" grpId="0" animBg="1"/>
      <p:bldP spid="90" grpId="1" animBg="1"/>
      <p:bldP spid="91" grpId="0" animBg="1"/>
      <p:bldP spid="91" grpId="1" animBg="1"/>
      <p:bldP spid="92" grpId="0"/>
      <p:bldP spid="92" grpId="1"/>
      <p:bldP spid="93" grpId="0" animBg="1"/>
      <p:bldP spid="93" grpId="1" animBg="1"/>
      <p:bldP spid="94" grpId="0" animBg="1"/>
      <p:bldP spid="94" grpId="1" animBg="1"/>
      <p:bldP spid="95" grpId="0"/>
      <p:bldP spid="95" grpId="1"/>
      <p:bldP spid="96" grpId="0" animBg="1"/>
      <p:bldP spid="96" grpId="1" animBg="1"/>
      <p:bldP spid="97" grpId="0" animBg="1"/>
      <p:bldP spid="97" grpId="1" animBg="1"/>
      <p:bldP spid="98" grpId="0"/>
      <p:bldP spid="98" grpId="1"/>
      <p:bldP spid="99" grpId="0" animBg="1"/>
      <p:bldP spid="99" grpId="1" animBg="1"/>
      <p:bldP spid="100" grpId="0" animBg="1"/>
      <p:bldP spid="100" grpId="1" animBg="1"/>
      <p:bldP spid="101" grpId="0"/>
      <p:bldP spid="101" grpId="1"/>
      <p:bldP spid="117" grpId="0" animBg="1"/>
      <p:bldP spid="117" grpId="1" animBg="1"/>
      <p:bldP spid="118" grpId="0" animBg="1"/>
      <p:bldP spid="118" grpId="1" animBg="1"/>
      <p:bldP spid="119" grpId="0"/>
      <p:bldP spid="119" grpId="1"/>
      <p:bldP spid="120" grpId="0" animBg="1"/>
      <p:bldP spid="120" grpId="1" animBg="1"/>
      <p:bldP spid="121" grpId="0" animBg="1"/>
      <p:bldP spid="121" grpId="1" animBg="1"/>
      <p:bldP spid="122" grpId="0"/>
      <p:bldP spid="122" grpId="1"/>
      <p:bldP spid="144" grpId="0" animBg="1"/>
      <p:bldP spid="144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4" grpId="0" animBg="1"/>
      <p:bldP spid="174" grpId="1" animBg="1"/>
      <p:bldP spid="178" grpId="0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/>
      <p:bldP spid="265" grpId="1"/>
      <p:bldP spid="266" grpId="0"/>
      <p:bldP spid="266" grpId="1"/>
      <p:bldP spid="267" grpId="0"/>
      <p:bldP spid="267" grpId="1"/>
      <p:bldP spid="268" grpId="0"/>
      <p:bldP spid="268" grpId="1"/>
      <p:bldP spid="269" grpId="0"/>
      <p:bldP spid="269" grpId="1"/>
      <p:bldP spid="270" grpId="0" animBg="1"/>
      <p:bldP spid="270" grpId="1" animBg="1"/>
      <p:bldP spid="271" grpId="0" animBg="1"/>
      <p:bldP spid="271" grpId="1" animBg="1"/>
      <p:bldP spid="272" grpId="0"/>
      <p:bldP spid="272" grpId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80" grpId="0" animBg="1"/>
      <p:bldP spid="280" grpId="1" animBg="1"/>
      <p:bldP spid="281" grpId="0" animBg="1"/>
      <p:bldP spid="281" grpId="1" animBg="1"/>
      <p:bldP spid="282" grpId="0"/>
      <p:bldP spid="282" grpId="1"/>
      <p:bldP spid="283" grpId="0" animBg="1"/>
      <p:bldP spid="283" grpId="1" animBg="1"/>
      <p:bldP spid="284" grpId="0" animBg="1"/>
      <p:bldP spid="284" grpId="1" animBg="1"/>
      <p:bldP spid="285" grpId="0"/>
      <p:bldP spid="285" grpId="1"/>
      <p:bldP spid="286" grpId="0" animBg="1"/>
      <p:bldP spid="286" grpId="1" animBg="1"/>
      <p:bldP spid="287" grpId="0" animBg="1"/>
      <p:bldP spid="287" grpId="1" animBg="1"/>
      <p:bldP spid="288" grpId="0"/>
      <p:bldP spid="288" grpId="1"/>
      <p:bldP spid="289" grpId="0" animBg="1"/>
      <p:bldP spid="289" grpId="1" animBg="1"/>
      <p:bldP spid="290" grpId="0" animBg="1"/>
      <p:bldP spid="290" grpId="1" animBg="1"/>
      <p:bldP spid="291" grpId="0"/>
      <p:bldP spid="291" grpId="1"/>
      <p:bldP spid="292" grpId="0" animBg="1"/>
      <p:bldP spid="292" grpId="1" animBg="1"/>
      <p:bldP spid="293" grpId="0" animBg="1"/>
      <p:bldP spid="293" grpId="1" animBg="1"/>
      <p:bldP spid="294" grpId="0"/>
      <p:bldP spid="294" grpId="1"/>
      <p:bldP spid="295" grpId="0" animBg="1"/>
      <p:bldP spid="295" grpId="1" animBg="1"/>
      <p:bldP spid="296" grpId="0" animBg="1"/>
      <p:bldP spid="296" grpId="1" animBg="1"/>
      <p:bldP spid="297" grpId="0"/>
      <p:bldP spid="297" grpId="1"/>
      <p:bldP spid="298" grpId="0" animBg="1"/>
      <p:bldP spid="298" grpId="1" animBg="1"/>
      <p:bldP spid="299" grpId="0" animBg="1"/>
      <p:bldP spid="299" grpId="1" animBg="1"/>
      <p:bldP spid="300" grpId="0"/>
      <p:bldP spid="300" grpId="1"/>
      <p:bldP spid="301" grpId="0" animBg="1"/>
      <p:bldP spid="301" grpId="1" animBg="1"/>
      <p:bldP spid="302" grpId="0" animBg="1"/>
      <p:bldP spid="302" grpId="1" animBg="1"/>
      <p:bldP spid="303" grpId="0"/>
      <p:bldP spid="303" grpId="1"/>
      <p:bldP spid="304" grpId="0" animBg="1"/>
      <p:bldP spid="304" grpId="1" animBg="1"/>
      <p:bldP spid="305" grpId="0" animBg="1"/>
      <p:bldP spid="305" grpId="1" animBg="1"/>
      <p:bldP spid="306" grpId="0"/>
      <p:bldP spid="306" grpId="1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158" grpId="0" animBg="1"/>
      <p:bldP spid="159" grpId="0"/>
      <p:bldP spid="162" grpId="0" animBg="1"/>
      <p:bldP spid="162" grpId="1" animBg="1"/>
      <p:bldP spid="163" grpId="0" animBg="1"/>
      <p:bldP spid="163" grpId="1" animBg="1"/>
      <p:bldP spid="164" grpId="0"/>
      <p:bldP spid="164" grpId="1"/>
      <p:bldP spid="165" grpId="0" animBg="1"/>
      <p:bldP spid="165" grpId="1" animBg="1"/>
      <p:bldP spid="169" grpId="0" animBg="1"/>
      <p:bldP spid="173" grpId="0" animBg="1"/>
      <p:bldP spid="179" grpId="0"/>
      <p:bldP spid="5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5B23A781-0837-4222-8659-0314C44B6FD9}"/>
              </a:ext>
            </a:extLst>
          </p:cNvPr>
          <p:cNvSpPr/>
          <p:nvPr/>
        </p:nvSpPr>
        <p:spPr>
          <a:xfrm rot="5400000" flipH="1" flipV="1">
            <a:off x="6224089" y="970093"/>
            <a:ext cx="6858000" cy="5059842"/>
          </a:xfrm>
          <a:prstGeom prst="rtTriangle">
            <a:avLst/>
          </a:prstGeom>
          <a:solidFill>
            <a:srgbClr val="FFE1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412DEF33-4709-430A-AC3A-ECB65F9CED5B}"/>
              </a:ext>
            </a:extLst>
          </p:cNvPr>
          <p:cNvSpPr/>
          <p:nvPr/>
        </p:nvSpPr>
        <p:spPr>
          <a:xfrm rot="16200000" flipH="1" flipV="1">
            <a:off x="-915330" y="899079"/>
            <a:ext cx="6858000" cy="5059842"/>
          </a:xfrm>
          <a:prstGeom prst="rtTriangle">
            <a:avLst/>
          </a:prstGeom>
          <a:solidFill>
            <a:srgbClr val="FFE1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9Slide.vn 1"/>
          <p:cNvGrpSpPr/>
          <p:nvPr/>
        </p:nvGrpSpPr>
        <p:grpSpPr>
          <a:xfrm>
            <a:off x="945211" y="1926390"/>
            <a:ext cx="7492557" cy="4034229"/>
            <a:chOff x="4999038" y="4457700"/>
            <a:chExt cx="8137525" cy="4381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9Slide.vn 2"/>
            <p:cNvSpPr>
              <a:spLocks/>
            </p:cNvSpPr>
            <p:nvPr/>
          </p:nvSpPr>
          <p:spPr bwMode="auto">
            <a:xfrm>
              <a:off x="5970588" y="4457700"/>
              <a:ext cx="6194425" cy="4267200"/>
            </a:xfrm>
            <a:custGeom>
              <a:avLst/>
              <a:gdLst>
                <a:gd name="T0" fmla="*/ 650 w 650"/>
                <a:gd name="T1" fmla="*/ 448 h 448"/>
                <a:gd name="T2" fmla="*/ 650 w 650"/>
                <a:gd name="T3" fmla="*/ 441 h 448"/>
                <a:gd name="T4" fmla="*/ 650 w 650"/>
                <a:gd name="T5" fmla="*/ 32 h 448"/>
                <a:gd name="T6" fmla="*/ 619 w 650"/>
                <a:gd name="T7" fmla="*/ 0 h 448"/>
                <a:gd name="T8" fmla="*/ 31 w 650"/>
                <a:gd name="T9" fmla="*/ 0 h 448"/>
                <a:gd name="T10" fmla="*/ 0 w 650"/>
                <a:gd name="T11" fmla="*/ 32 h 448"/>
                <a:gd name="T12" fmla="*/ 0 w 650"/>
                <a:gd name="T13" fmla="*/ 441 h 448"/>
                <a:gd name="T14" fmla="*/ 0 w 650"/>
                <a:gd name="T15" fmla="*/ 448 h 448"/>
                <a:gd name="T16" fmla="*/ 650 w 650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448">
                  <a:moveTo>
                    <a:pt x="650" y="448"/>
                  </a:moveTo>
                  <a:cubicBezTo>
                    <a:pt x="650" y="445"/>
                    <a:pt x="650" y="443"/>
                    <a:pt x="650" y="441"/>
                  </a:cubicBezTo>
                  <a:cubicBezTo>
                    <a:pt x="650" y="32"/>
                    <a:pt x="650" y="32"/>
                    <a:pt x="650" y="32"/>
                  </a:cubicBezTo>
                  <a:cubicBezTo>
                    <a:pt x="650" y="14"/>
                    <a:pt x="636" y="0"/>
                    <a:pt x="61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0" y="443"/>
                    <a:pt x="0" y="445"/>
                    <a:pt x="0" y="448"/>
                  </a:cubicBezTo>
                  <a:lnTo>
                    <a:pt x="650" y="448"/>
                  </a:ln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23" name="9Slide.vn 3"/>
            <p:cNvSpPr>
              <a:spLocks/>
            </p:cNvSpPr>
            <p:nvPr/>
          </p:nvSpPr>
          <p:spPr bwMode="auto">
            <a:xfrm>
              <a:off x="5970588" y="4457700"/>
              <a:ext cx="6194425" cy="352425"/>
            </a:xfrm>
            <a:custGeom>
              <a:avLst/>
              <a:gdLst>
                <a:gd name="T0" fmla="*/ 619 w 650"/>
                <a:gd name="T1" fmla="*/ 0 h 37"/>
                <a:gd name="T2" fmla="*/ 31 w 650"/>
                <a:gd name="T3" fmla="*/ 0 h 37"/>
                <a:gd name="T4" fmla="*/ 0 w 650"/>
                <a:gd name="T5" fmla="*/ 32 h 37"/>
                <a:gd name="T6" fmla="*/ 0 w 650"/>
                <a:gd name="T7" fmla="*/ 37 h 37"/>
                <a:gd name="T8" fmla="*/ 31 w 650"/>
                <a:gd name="T9" fmla="*/ 6 h 37"/>
                <a:gd name="T10" fmla="*/ 619 w 650"/>
                <a:gd name="T11" fmla="*/ 6 h 37"/>
                <a:gd name="T12" fmla="*/ 650 w 650"/>
                <a:gd name="T13" fmla="*/ 37 h 37"/>
                <a:gd name="T14" fmla="*/ 650 w 650"/>
                <a:gd name="T15" fmla="*/ 32 h 37"/>
                <a:gd name="T16" fmla="*/ 619 w 650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7">
                  <a:moveTo>
                    <a:pt x="619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0"/>
                    <a:pt x="14" y="6"/>
                    <a:pt x="31" y="6"/>
                  </a:cubicBezTo>
                  <a:cubicBezTo>
                    <a:pt x="619" y="6"/>
                    <a:pt x="619" y="6"/>
                    <a:pt x="619" y="6"/>
                  </a:cubicBezTo>
                  <a:cubicBezTo>
                    <a:pt x="636" y="6"/>
                    <a:pt x="650" y="20"/>
                    <a:pt x="650" y="37"/>
                  </a:cubicBezTo>
                  <a:cubicBezTo>
                    <a:pt x="650" y="32"/>
                    <a:pt x="650" y="32"/>
                    <a:pt x="650" y="32"/>
                  </a:cubicBezTo>
                  <a:cubicBezTo>
                    <a:pt x="650" y="14"/>
                    <a:pt x="636" y="0"/>
                    <a:pt x="619" y="0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24" name="9Slide.vn 4"/>
            <p:cNvSpPr>
              <a:spLocks/>
            </p:cNvSpPr>
            <p:nvPr/>
          </p:nvSpPr>
          <p:spPr bwMode="auto">
            <a:xfrm>
              <a:off x="4999038" y="8505825"/>
              <a:ext cx="8137525" cy="333375"/>
            </a:xfrm>
            <a:custGeom>
              <a:avLst/>
              <a:gdLst>
                <a:gd name="T0" fmla="*/ 0 w 854"/>
                <a:gd name="T1" fmla="*/ 0 h 35"/>
                <a:gd name="T2" fmla="*/ 0 w 854"/>
                <a:gd name="T3" fmla="*/ 12 h 35"/>
                <a:gd name="T4" fmla="*/ 41 w 854"/>
                <a:gd name="T5" fmla="*/ 35 h 35"/>
                <a:gd name="T6" fmla="*/ 813 w 854"/>
                <a:gd name="T7" fmla="*/ 35 h 35"/>
                <a:gd name="T8" fmla="*/ 854 w 854"/>
                <a:gd name="T9" fmla="*/ 12 h 35"/>
                <a:gd name="T10" fmla="*/ 854 w 854"/>
                <a:gd name="T11" fmla="*/ 0 h 35"/>
                <a:gd name="T12" fmla="*/ 0 w 85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4" h="35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5"/>
                    <a:pt x="19" y="35"/>
                    <a:pt x="41" y="35"/>
                  </a:cubicBezTo>
                  <a:cubicBezTo>
                    <a:pt x="813" y="35"/>
                    <a:pt x="813" y="35"/>
                    <a:pt x="813" y="35"/>
                  </a:cubicBezTo>
                  <a:cubicBezTo>
                    <a:pt x="836" y="35"/>
                    <a:pt x="854" y="25"/>
                    <a:pt x="854" y="12"/>
                  </a:cubicBezTo>
                  <a:cubicBezTo>
                    <a:pt x="854" y="0"/>
                    <a:pt x="854" y="0"/>
                    <a:pt x="8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25" name="9Slide.vn 5"/>
            <p:cNvSpPr>
              <a:spLocks/>
            </p:cNvSpPr>
            <p:nvPr/>
          </p:nvSpPr>
          <p:spPr bwMode="auto">
            <a:xfrm>
              <a:off x="5008563" y="8677275"/>
              <a:ext cx="8118475" cy="161925"/>
            </a:xfrm>
            <a:custGeom>
              <a:avLst/>
              <a:gdLst>
                <a:gd name="T0" fmla="*/ 0 w 852"/>
                <a:gd name="T1" fmla="*/ 0 h 17"/>
                <a:gd name="T2" fmla="*/ 40 w 852"/>
                <a:gd name="T3" fmla="*/ 17 h 17"/>
                <a:gd name="T4" fmla="*/ 812 w 852"/>
                <a:gd name="T5" fmla="*/ 17 h 17"/>
                <a:gd name="T6" fmla="*/ 852 w 852"/>
                <a:gd name="T7" fmla="*/ 0 h 17"/>
                <a:gd name="T8" fmla="*/ 0 w 85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17">
                  <a:moveTo>
                    <a:pt x="0" y="0"/>
                  </a:moveTo>
                  <a:cubicBezTo>
                    <a:pt x="4" y="10"/>
                    <a:pt x="21" y="17"/>
                    <a:pt x="40" y="17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32" y="17"/>
                    <a:pt x="848" y="10"/>
                    <a:pt x="8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26" name="9Slide.vn 6"/>
            <p:cNvSpPr>
              <a:spLocks noChangeArrowheads="1"/>
            </p:cNvSpPr>
            <p:nvPr/>
          </p:nvSpPr>
          <p:spPr bwMode="auto">
            <a:xfrm>
              <a:off x="9001126" y="4562475"/>
              <a:ext cx="133350" cy="133350"/>
            </a:xfrm>
            <a:prstGeom prst="ellipse">
              <a:avLst/>
            </a:prstGeom>
            <a:solidFill>
              <a:srgbClr val="1E1E1E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27" name="9Slide.vn 7"/>
            <p:cNvSpPr>
              <a:spLocks noChangeArrowheads="1"/>
            </p:cNvSpPr>
            <p:nvPr/>
          </p:nvSpPr>
          <p:spPr bwMode="auto">
            <a:xfrm>
              <a:off x="9010651" y="4572000"/>
              <a:ext cx="114300" cy="114300"/>
            </a:xfrm>
            <a:prstGeom prst="ellipse">
              <a:avLst/>
            </a:prstGeom>
            <a:solidFill>
              <a:srgbClr val="10101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28" name="9Slide.vn 8"/>
            <p:cNvSpPr>
              <a:spLocks noEditPoints="1"/>
            </p:cNvSpPr>
            <p:nvPr/>
          </p:nvSpPr>
          <p:spPr bwMode="auto">
            <a:xfrm>
              <a:off x="7639051" y="8505825"/>
              <a:ext cx="2859088" cy="66675"/>
            </a:xfrm>
            <a:custGeom>
              <a:avLst/>
              <a:gdLst>
                <a:gd name="T0" fmla="*/ 1783 w 1801"/>
                <a:gd name="T1" fmla="*/ 18 h 42"/>
                <a:gd name="T2" fmla="*/ 1783 w 1801"/>
                <a:gd name="T3" fmla="*/ 18 h 42"/>
                <a:gd name="T4" fmla="*/ 24 w 1801"/>
                <a:gd name="T5" fmla="*/ 18 h 42"/>
                <a:gd name="T6" fmla="*/ 24 w 1801"/>
                <a:gd name="T7" fmla="*/ 18 h 42"/>
                <a:gd name="T8" fmla="*/ 1783 w 1801"/>
                <a:gd name="T9" fmla="*/ 18 h 42"/>
                <a:gd name="T10" fmla="*/ 1801 w 1801"/>
                <a:gd name="T11" fmla="*/ 0 h 42"/>
                <a:gd name="T12" fmla="*/ 0 w 1801"/>
                <a:gd name="T13" fmla="*/ 0 h 42"/>
                <a:gd name="T14" fmla="*/ 0 w 1801"/>
                <a:gd name="T15" fmla="*/ 42 h 42"/>
                <a:gd name="T16" fmla="*/ 1801 w 1801"/>
                <a:gd name="T17" fmla="*/ 42 h 42"/>
                <a:gd name="T18" fmla="*/ 1801 w 1801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1" h="42">
                  <a:moveTo>
                    <a:pt x="1783" y="18"/>
                  </a:moveTo>
                  <a:lnTo>
                    <a:pt x="1783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783" y="18"/>
                  </a:lnTo>
                  <a:close/>
                  <a:moveTo>
                    <a:pt x="1801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1801" y="42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29" name="9Slide.vn 9"/>
            <p:cNvSpPr>
              <a:spLocks noEditPoints="1"/>
            </p:cNvSpPr>
            <p:nvPr/>
          </p:nvSpPr>
          <p:spPr bwMode="auto">
            <a:xfrm>
              <a:off x="7639051" y="8505825"/>
              <a:ext cx="2859088" cy="66675"/>
            </a:xfrm>
            <a:custGeom>
              <a:avLst/>
              <a:gdLst>
                <a:gd name="T0" fmla="*/ 1783 w 1801"/>
                <a:gd name="T1" fmla="*/ 18 h 42"/>
                <a:gd name="T2" fmla="*/ 1783 w 1801"/>
                <a:gd name="T3" fmla="*/ 18 h 42"/>
                <a:gd name="T4" fmla="*/ 24 w 1801"/>
                <a:gd name="T5" fmla="*/ 18 h 42"/>
                <a:gd name="T6" fmla="*/ 24 w 1801"/>
                <a:gd name="T7" fmla="*/ 18 h 42"/>
                <a:gd name="T8" fmla="*/ 1783 w 1801"/>
                <a:gd name="T9" fmla="*/ 18 h 42"/>
                <a:gd name="T10" fmla="*/ 1801 w 1801"/>
                <a:gd name="T11" fmla="*/ 0 h 42"/>
                <a:gd name="T12" fmla="*/ 0 w 1801"/>
                <a:gd name="T13" fmla="*/ 0 h 42"/>
                <a:gd name="T14" fmla="*/ 0 w 1801"/>
                <a:gd name="T15" fmla="*/ 42 h 42"/>
                <a:gd name="T16" fmla="*/ 1801 w 1801"/>
                <a:gd name="T17" fmla="*/ 42 h 42"/>
                <a:gd name="T18" fmla="*/ 1801 w 1801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1" h="42">
                  <a:moveTo>
                    <a:pt x="1783" y="18"/>
                  </a:moveTo>
                  <a:lnTo>
                    <a:pt x="1783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783" y="18"/>
                  </a:lnTo>
                  <a:moveTo>
                    <a:pt x="1801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1801" y="42"/>
                  </a:lnTo>
                  <a:lnTo>
                    <a:pt x="1801" y="0"/>
                  </a:lnTo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32" name="9Slide.vn 10"/>
            <p:cNvSpPr>
              <a:spLocks noChangeArrowheads="1"/>
            </p:cNvSpPr>
            <p:nvPr/>
          </p:nvSpPr>
          <p:spPr bwMode="auto">
            <a:xfrm>
              <a:off x="5180013" y="8534400"/>
              <a:ext cx="123825" cy="123825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33" name="9Slide.vn 11"/>
            <p:cNvSpPr>
              <a:spLocks noChangeArrowheads="1"/>
            </p:cNvSpPr>
            <p:nvPr/>
          </p:nvSpPr>
          <p:spPr bwMode="auto">
            <a:xfrm>
              <a:off x="5199063" y="8553450"/>
              <a:ext cx="85725" cy="85725"/>
            </a:xfrm>
            <a:prstGeom prst="ellipse">
              <a:avLst/>
            </a:prstGeom>
            <a:solidFill>
              <a:srgbClr val="67676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34" name="9Slide.vn 12"/>
            <p:cNvSpPr>
              <a:spLocks noChangeArrowheads="1"/>
            </p:cNvSpPr>
            <p:nvPr/>
          </p:nvSpPr>
          <p:spPr bwMode="auto">
            <a:xfrm>
              <a:off x="5370513" y="8534400"/>
              <a:ext cx="123825" cy="123825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35" name="9Slide.vn 13"/>
            <p:cNvSpPr>
              <a:spLocks noChangeArrowheads="1"/>
            </p:cNvSpPr>
            <p:nvPr/>
          </p:nvSpPr>
          <p:spPr bwMode="auto">
            <a:xfrm>
              <a:off x="5389563" y="8553450"/>
              <a:ext cx="85725" cy="85725"/>
            </a:xfrm>
            <a:prstGeom prst="ellipse">
              <a:avLst/>
            </a:prstGeom>
            <a:solidFill>
              <a:srgbClr val="67676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36" name="9Slide.vn 14"/>
            <p:cNvSpPr>
              <a:spLocks noChangeArrowheads="1"/>
            </p:cNvSpPr>
            <p:nvPr/>
          </p:nvSpPr>
          <p:spPr bwMode="auto">
            <a:xfrm>
              <a:off x="5561013" y="8534400"/>
              <a:ext cx="123825" cy="123825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  <p:sp>
          <p:nvSpPr>
            <p:cNvPr id="37" name="9Slide.vn 15"/>
            <p:cNvSpPr>
              <a:spLocks noChangeArrowheads="1"/>
            </p:cNvSpPr>
            <p:nvPr/>
          </p:nvSpPr>
          <p:spPr bwMode="auto">
            <a:xfrm>
              <a:off x="5580063" y="8553450"/>
              <a:ext cx="85725" cy="85725"/>
            </a:xfrm>
            <a:prstGeom prst="ellipse">
              <a:avLst/>
            </a:prstGeom>
            <a:solidFill>
              <a:srgbClr val="67676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607" tIns="22804" rIns="45607" bIns="22804" numCol="1" anchor="t" anchorCtr="0" compatLnSpc="1">
              <a:prstTxWarp prst="textNoShape">
                <a:avLst/>
              </a:prstTxWarp>
            </a:bodyPr>
            <a:lstStyle/>
            <a:p>
              <a:pPr defTabSz="1083940"/>
              <a:endParaRPr lang="th-TH" sz="3342">
                <a:solidFill>
                  <a:srgbClr val="000000"/>
                </a:solidFill>
                <a:latin typeface="Calibri"/>
                <a:cs typeface="Cordia New" panose="020B0304020202020204" pitchFamily="34" charset="-34"/>
              </a:endParaRPr>
            </a:p>
          </p:txBody>
        </p:sp>
      </p:grpSp>
      <p:sp>
        <p:nvSpPr>
          <p:cNvPr id="40" name="9Slide.vn 26"/>
          <p:cNvSpPr txBox="1"/>
          <p:nvPr/>
        </p:nvSpPr>
        <p:spPr>
          <a:xfrm>
            <a:off x="2014887" y="123610"/>
            <a:ext cx="7942097" cy="9230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196" tIns="45598" rIns="91196" bIns="45598" rtlCol="0">
            <a:spAutoFit/>
          </a:bodyPr>
          <a:lstStyle/>
          <a:p>
            <a:pPr algn="ctr" defTabSz="1083940"/>
            <a:r>
              <a:rPr lang="en-US" sz="5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Berlin Sans FB Demi" panose="020E0802020502020306" pitchFamily="34" charset="0"/>
                <a:cs typeface="Helvetica" panose="020B0604020202020204" pitchFamily="34" charset="0"/>
              </a:rPr>
              <a:t>PROJECT DEPLOYMENT</a:t>
            </a:r>
          </a:p>
        </p:txBody>
      </p:sp>
      <p:sp>
        <p:nvSpPr>
          <p:cNvPr id="41" name="9Slide.vn 27"/>
          <p:cNvSpPr>
            <a:spLocks noEditPoints="1"/>
          </p:cNvSpPr>
          <p:nvPr/>
        </p:nvSpPr>
        <p:spPr bwMode="auto">
          <a:xfrm>
            <a:off x="1611323" y="819460"/>
            <a:ext cx="807128" cy="823270"/>
          </a:xfrm>
          <a:custGeom>
            <a:avLst/>
            <a:gdLst>
              <a:gd name="T0" fmla="*/ 48 w 48"/>
              <a:gd name="T1" fmla="*/ 28 h 49"/>
              <a:gd name="T2" fmla="*/ 48 w 48"/>
              <a:gd name="T3" fmla="*/ 21 h 49"/>
              <a:gd name="T4" fmla="*/ 42 w 48"/>
              <a:gd name="T5" fmla="*/ 20 h 49"/>
              <a:gd name="T6" fmla="*/ 40 w 48"/>
              <a:gd name="T7" fmla="*/ 14 h 49"/>
              <a:gd name="T8" fmla="*/ 43 w 48"/>
              <a:gd name="T9" fmla="*/ 10 h 49"/>
              <a:gd name="T10" fmla="*/ 39 w 48"/>
              <a:gd name="T11" fmla="*/ 5 h 49"/>
              <a:gd name="T12" fmla="*/ 34 w 48"/>
              <a:gd name="T13" fmla="*/ 9 h 49"/>
              <a:gd name="T14" fmla="*/ 28 w 48"/>
              <a:gd name="T15" fmla="*/ 6 h 49"/>
              <a:gd name="T16" fmla="*/ 27 w 48"/>
              <a:gd name="T17" fmla="*/ 0 h 49"/>
              <a:gd name="T18" fmla="*/ 21 w 48"/>
              <a:gd name="T19" fmla="*/ 0 h 49"/>
              <a:gd name="T20" fmla="*/ 20 w 48"/>
              <a:gd name="T21" fmla="*/ 6 h 49"/>
              <a:gd name="T22" fmla="*/ 14 w 48"/>
              <a:gd name="T23" fmla="*/ 9 h 49"/>
              <a:gd name="T24" fmla="*/ 9 w 48"/>
              <a:gd name="T25" fmla="*/ 5 h 49"/>
              <a:gd name="T26" fmla="*/ 5 w 48"/>
              <a:gd name="T27" fmla="*/ 10 h 49"/>
              <a:gd name="T28" fmla="*/ 8 w 48"/>
              <a:gd name="T29" fmla="*/ 14 h 49"/>
              <a:gd name="T30" fmla="*/ 6 w 48"/>
              <a:gd name="T31" fmla="*/ 20 h 49"/>
              <a:gd name="T32" fmla="*/ 0 w 48"/>
              <a:gd name="T33" fmla="*/ 21 h 49"/>
              <a:gd name="T34" fmla="*/ 0 w 48"/>
              <a:gd name="T35" fmla="*/ 28 h 49"/>
              <a:gd name="T36" fmla="*/ 6 w 48"/>
              <a:gd name="T37" fmla="*/ 28 h 49"/>
              <a:gd name="T38" fmla="*/ 8 w 48"/>
              <a:gd name="T39" fmla="*/ 35 h 49"/>
              <a:gd name="T40" fmla="*/ 5 w 48"/>
              <a:gd name="T41" fmla="*/ 39 h 49"/>
              <a:gd name="T42" fmla="*/ 9 w 48"/>
              <a:gd name="T43" fmla="*/ 44 h 49"/>
              <a:gd name="T44" fmla="*/ 14 w 48"/>
              <a:gd name="T45" fmla="*/ 40 h 49"/>
              <a:gd name="T46" fmla="*/ 20 w 48"/>
              <a:gd name="T47" fmla="*/ 43 h 49"/>
              <a:gd name="T48" fmla="*/ 21 w 48"/>
              <a:gd name="T49" fmla="*/ 49 h 49"/>
              <a:gd name="T50" fmla="*/ 27 w 48"/>
              <a:gd name="T51" fmla="*/ 49 h 49"/>
              <a:gd name="T52" fmla="*/ 28 w 48"/>
              <a:gd name="T53" fmla="*/ 43 h 49"/>
              <a:gd name="T54" fmla="*/ 34 w 48"/>
              <a:gd name="T55" fmla="*/ 40 h 49"/>
              <a:gd name="T56" fmla="*/ 39 w 48"/>
              <a:gd name="T57" fmla="*/ 44 h 49"/>
              <a:gd name="T58" fmla="*/ 43 w 48"/>
              <a:gd name="T59" fmla="*/ 39 h 49"/>
              <a:gd name="T60" fmla="*/ 40 w 48"/>
              <a:gd name="T61" fmla="*/ 35 h 49"/>
              <a:gd name="T62" fmla="*/ 42 w 48"/>
              <a:gd name="T63" fmla="*/ 28 h 49"/>
              <a:gd name="T64" fmla="*/ 48 w 48"/>
              <a:gd name="T65" fmla="*/ 28 h 49"/>
              <a:gd name="T66" fmla="*/ 24 w 48"/>
              <a:gd name="T67" fmla="*/ 34 h 49"/>
              <a:gd name="T68" fmla="*/ 14 w 48"/>
              <a:gd name="T69" fmla="*/ 24 h 49"/>
              <a:gd name="T70" fmla="*/ 24 w 48"/>
              <a:gd name="T71" fmla="*/ 15 h 49"/>
              <a:gd name="T72" fmla="*/ 34 w 48"/>
              <a:gd name="T73" fmla="*/ 24 h 49"/>
              <a:gd name="T74" fmla="*/ 24 w 48"/>
              <a:gd name="T75" fmla="*/ 34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" h="49">
                <a:moveTo>
                  <a:pt x="48" y="28"/>
                </a:moveTo>
                <a:cubicBezTo>
                  <a:pt x="48" y="21"/>
                  <a:pt x="48" y="21"/>
                  <a:pt x="48" y="21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18"/>
                  <a:pt x="41" y="16"/>
                  <a:pt x="40" y="14"/>
                </a:cubicBezTo>
                <a:cubicBezTo>
                  <a:pt x="43" y="10"/>
                  <a:pt x="43" y="10"/>
                  <a:pt x="43" y="10"/>
                </a:cubicBezTo>
                <a:cubicBezTo>
                  <a:pt x="39" y="5"/>
                  <a:pt x="39" y="5"/>
                  <a:pt x="39" y="5"/>
                </a:cubicBezTo>
                <a:cubicBezTo>
                  <a:pt x="34" y="9"/>
                  <a:pt x="34" y="9"/>
                  <a:pt x="34" y="9"/>
                </a:cubicBezTo>
                <a:cubicBezTo>
                  <a:pt x="32" y="8"/>
                  <a:pt x="30" y="7"/>
                  <a:pt x="28" y="6"/>
                </a:cubicBezTo>
                <a:cubicBezTo>
                  <a:pt x="27" y="0"/>
                  <a:pt x="27" y="0"/>
                  <a:pt x="27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6"/>
                  <a:pt x="20" y="6"/>
                  <a:pt x="20" y="6"/>
                </a:cubicBezTo>
                <a:cubicBezTo>
                  <a:pt x="18" y="7"/>
                  <a:pt x="16" y="8"/>
                  <a:pt x="14" y="9"/>
                </a:cubicBezTo>
                <a:cubicBezTo>
                  <a:pt x="9" y="5"/>
                  <a:pt x="9" y="5"/>
                  <a:pt x="9" y="5"/>
                </a:cubicBezTo>
                <a:cubicBezTo>
                  <a:pt x="5" y="10"/>
                  <a:pt x="5" y="10"/>
                  <a:pt x="5" y="10"/>
                </a:cubicBezTo>
                <a:cubicBezTo>
                  <a:pt x="8" y="14"/>
                  <a:pt x="8" y="14"/>
                  <a:pt x="8" y="14"/>
                </a:cubicBezTo>
                <a:cubicBezTo>
                  <a:pt x="7" y="16"/>
                  <a:pt x="6" y="18"/>
                  <a:pt x="6" y="2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31"/>
                  <a:pt x="7" y="33"/>
                  <a:pt x="8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4"/>
                  <a:pt x="9" y="44"/>
                  <a:pt x="9" y="44"/>
                </a:cubicBezTo>
                <a:cubicBezTo>
                  <a:pt x="14" y="40"/>
                  <a:pt x="14" y="40"/>
                  <a:pt x="14" y="40"/>
                </a:cubicBezTo>
                <a:cubicBezTo>
                  <a:pt x="16" y="41"/>
                  <a:pt x="18" y="42"/>
                  <a:pt x="20" y="43"/>
                </a:cubicBezTo>
                <a:cubicBezTo>
                  <a:pt x="21" y="49"/>
                  <a:pt x="21" y="49"/>
                  <a:pt x="21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8" y="43"/>
                  <a:pt x="28" y="43"/>
                  <a:pt x="28" y="43"/>
                </a:cubicBezTo>
                <a:cubicBezTo>
                  <a:pt x="30" y="42"/>
                  <a:pt x="32" y="41"/>
                  <a:pt x="34" y="40"/>
                </a:cubicBezTo>
                <a:cubicBezTo>
                  <a:pt x="39" y="44"/>
                  <a:pt x="39" y="44"/>
                  <a:pt x="39" y="44"/>
                </a:cubicBezTo>
                <a:cubicBezTo>
                  <a:pt x="43" y="39"/>
                  <a:pt x="43" y="39"/>
                  <a:pt x="43" y="39"/>
                </a:cubicBezTo>
                <a:cubicBezTo>
                  <a:pt x="40" y="35"/>
                  <a:pt x="40" y="35"/>
                  <a:pt x="40" y="35"/>
                </a:cubicBezTo>
                <a:cubicBezTo>
                  <a:pt x="41" y="33"/>
                  <a:pt x="42" y="31"/>
                  <a:pt x="42" y="28"/>
                </a:cubicBezTo>
                <a:lnTo>
                  <a:pt x="48" y="28"/>
                </a:lnTo>
                <a:close/>
                <a:moveTo>
                  <a:pt x="24" y="34"/>
                </a:moveTo>
                <a:cubicBezTo>
                  <a:pt x="18" y="34"/>
                  <a:pt x="14" y="30"/>
                  <a:pt x="14" y="24"/>
                </a:cubicBezTo>
                <a:cubicBezTo>
                  <a:pt x="14" y="19"/>
                  <a:pt x="18" y="15"/>
                  <a:pt x="24" y="15"/>
                </a:cubicBezTo>
                <a:cubicBezTo>
                  <a:pt x="29" y="15"/>
                  <a:pt x="34" y="19"/>
                  <a:pt x="34" y="24"/>
                </a:cubicBezTo>
                <a:cubicBezTo>
                  <a:pt x="34" y="30"/>
                  <a:pt x="29" y="34"/>
                  <a:pt x="24" y="34"/>
                </a:cubicBezTo>
                <a:close/>
              </a:path>
            </a:pathLst>
          </a:custGeom>
          <a:solidFill>
            <a:srgbClr val="F266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607" tIns="22804" rIns="45607" bIns="22804" numCol="1" anchor="t" anchorCtr="0" compatLnSpc="1">
            <a:prstTxWarp prst="textNoShape">
              <a:avLst/>
            </a:prstTxWarp>
          </a:bodyPr>
          <a:lstStyle/>
          <a:p>
            <a:pPr defTabSz="1083940"/>
            <a:endParaRPr lang="th-TH" sz="3342">
              <a:solidFill>
                <a:srgbClr val="000000"/>
              </a:solidFill>
              <a:latin typeface="Calibri"/>
              <a:cs typeface="Cordia New" panose="020B0304020202020204" pitchFamily="34" charset="-34"/>
            </a:endParaRPr>
          </a:p>
        </p:txBody>
      </p:sp>
      <p:sp>
        <p:nvSpPr>
          <p:cNvPr id="42" name="9Slide.vn 28"/>
          <p:cNvSpPr>
            <a:spLocks noEditPoints="1"/>
          </p:cNvSpPr>
          <p:nvPr/>
        </p:nvSpPr>
        <p:spPr bwMode="auto">
          <a:xfrm>
            <a:off x="2371438" y="979585"/>
            <a:ext cx="649736" cy="656167"/>
          </a:xfrm>
          <a:custGeom>
            <a:avLst/>
            <a:gdLst>
              <a:gd name="T0" fmla="*/ 48 w 48"/>
              <a:gd name="T1" fmla="*/ 28 h 49"/>
              <a:gd name="T2" fmla="*/ 48 w 48"/>
              <a:gd name="T3" fmla="*/ 22 h 49"/>
              <a:gd name="T4" fmla="*/ 42 w 48"/>
              <a:gd name="T5" fmla="*/ 21 h 49"/>
              <a:gd name="T6" fmla="*/ 39 w 48"/>
              <a:gd name="T7" fmla="*/ 15 h 49"/>
              <a:gd name="T8" fmla="*/ 43 w 48"/>
              <a:gd name="T9" fmla="*/ 10 h 49"/>
              <a:gd name="T10" fmla="*/ 39 w 48"/>
              <a:gd name="T11" fmla="*/ 5 h 49"/>
              <a:gd name="T12" fmla="*/ 34 w 48"/>
              <a:gd name="T13" fmla="*/ 9 h 49"/>
              <a:gd name="T14" fmla="*/ 28 w 48"/>
              <a:gd name="T15" fmla="*/ 6 h 49"/>
              <a:gd name="T16" fmla="*/ 27 w 48"/>
              <a:gd name="T17" fmla="*/ 0 h 49"/>
              <a:gd name="T18" fmla="*/ 21 w 48"/>
              <a:gd name="T19" fmla="*/ 0 h 49"/>
              <a:gd name="T20" fmla="*/ 20 w 48"/>
              <a:gd name="T21" fmla="*/ 6 h 49"/>
              <a:gd name="T22" fmla="*/ 14 w 48"/>
              <a:gd name="T23" fmla="*/ 9 h 49"/>
              <a:gd name="T24" fmla="*/ 9 w 48"/>
              <a:gd name="T25" fmla="*/ 5 h 49"/>
              <a:gd name="T26" fmla="*/ 4 w 48"/>
              <a:gd name="T27" fmla="*/ 10 h 49"/>
              <a:gd name="T28" fmla="*/ 8 w 48"/>
              <a:gd name="T29" fmla="*/ 15 h 49"/>
              <a:gd name="T30" fmla="*/ 5 w 48"/>
              <a:gd name="T31" fmla="*/ 21 h 49"/>
              <a:gd name="T32" fmla="*/ 0 w 48"/>
              <a:gd name="T33" fmla="*/ 22 h 49"/>
              <a:gd name="T34" fmla="*/ 0 w 48"/>
              <a:gd name="T35" fmla="*/ 28 h 49"/>
              <a:gd name="T36" fmla="*/ 5 w 48"/>
              <a:gd name="T37" fmla="*/ 29 h 49"/>
              <a:gd name="T38" fmla="*/ 8 w 48"/>
              <a:gd name="T39" fmla="*/ 35 h 49"/>
              <a:gd name="T40" fmla="*/ 4 w 48"/>
              <a:gd name="T41" fmla="*/ 39 h 49"/>
              <a:gd name="T42" fmla="*/ 9 w 48"/>
              <a:gd name="T43" fmla="*/ 44 h 49"/>
              <a:gd name="T44" fmla="*/ 14 w 48"/>
              <a:gd name="T45" fmla="*/ 40 h 49"/>
              <a:gd name="T46" fmla="*/ 20 w 48"/>
              <a:gd name="T47" fmla="*/ 43 h 49"/>
              <a:gd name="T48" fmla="*/ 21 w 48"/>
              <a:gd name="T49" fmla="*/ 49 h 49"/>
              <a:gd name="T50" fmla="*/ 27 w 48"/>
              <a:gd name="T51" fmla="*/ 49 h 49"/>
              <a:gd name="T52" fmla="*/ 28 w 48"/>
              <a:gd name="T53" fmla="*/ 43 h 49"/>
              <a:gd name="T54" fmla="*/ 34 w 48"/>
              <a:gd name="T55" fmla="*/ 40 h 49"/>
              <a:gd name="T56" fmla="*/ 39 w 48"/>
              <a:gd name="T57" fmla="*/ 44 h 49"/>
              <a:gd name="T58" fmla="*/ 43 w 48"/>
              <a:gd name="T59" fmla="*/ 39 h 49"/>
              <a:gd name="T60" fmla="*/ 39 w 48"/>
              <a:gd name="T61" fmla="*/ 35 h 49"/>
              <a:gd name="T62" fmla="*/ 42 w 48"/>
              <a:gd name="T63" fmla="*/ 29 h 49"/>
              <a:gd name="T64" fmla="*/ 48 w 48"/>
              <a:gd name="T65" fmla="*/ 28 h 49"/>
              <a:gd name="T66" fmla="*/ 24 w 48"/>
              <a:gd name="T67" fmla="*/ 35 h 49"/>
              <a:gd name="T68" fmla="*/ 14 w 48"/>
              <a:gd name="T69" fmla="*/ 25 h 49"/>
              <a:gd name="T70" fmla="*/ 24 w 48"/>
              <a:gd name="T71" fmla="*/ 15 h 49"/>
              <a:gd name="T72" fmla="*/ 34 w 48"/>
              <a:gd name="T73" fmla="*/ 25 h 49"/>
              <a:gd name="T74" fmla="*/ 24 w 48"/>
              <a:gd name="T75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" h="49">
                <a:moveTo>
                  <a:pt x="48" y="28"/>
                </a:moveTo>
                <a:cubicBezTo>
                  <a:pt x="48" y="22"/>
                  <a:pt x="48" y="22"/>
                  <a:pt x="48" y="22"/>
                </a:cubicBezTo>
                <a:cubicBezTo>
                  <a:pt x="42" y="21"/>
                  <a:pt x="42" y="21"/>
                  <a:pt x="42" y="21"/>
                </a:cubicBezTo>
                <a:cubicBezTo>
                  <a:pt x="41" y="18"/>
                  <a:pt x="41" y="16"/>
                  <a:pt x="39" y="15"/>
                </a:cubicBezTo>
                <a:cubicBezTo>
                  <a:pt x="43" y="10"/>
                  <a:pt x="43" y="10"/>
                  <a:pt x="43" y="10"/>
                </a:cubicBezTo>
                <a:cubicBezTo>
                  <a:pt x="39" y="5"/>
                  <a:pt x="39" y="5"/>
                  <a:pt x="39" y="5"/>
                </a:cubicBezTo>
                <a:cubicBezTo>
                  <a:pt x="34" y="9"/>
                  <a:pt x="34" y="9"/>
                  <a:pt x="34" y="9"/>
                </a:cubicBezTo>
                <a:cubicBezTo>
                  <a:pt x="32" y="8"/>
                  <a:pt x="30" y="7"/>
                  <a:pt x="28" y="6"/>
                </a:cubicBezTo>
                <a:cubicBezTo>
                  <a:pt x="27" y="0"/>
                  <a:pt x="27" y="0"/>
                  <a:pt x="27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7"/>
                  <a:pt x="15" y="8"/>
                  <a:pt x="14" y="9"/>
                </a:cubicBezTo>
                <a:cubicBezTo>
                  <a:pt x="9" y="5"/>
                  <a:pt x="9" y="5"/>
                  <a:pt x="9" y="5"/>
                </a:cubicBezTo>
                <a:cubicBezTo>
                  <a:pt x="4" y="10"/>
                  <a:pt x="4" y="10"/>
                  <a:pt x="4" y="10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6"/>
                  <a:pt x="6" y="18"/>
                  <a:pt x="5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0" y="28"/>
                  <a:pt x="0" y="28"/>
                </a:cubicBezTo>
                <a:cubicBezTo>
                  <a:pt x="5" y="29"/>
                  <a:pt x="5" y="29"/>
                  <a:pt x="5" y="29"/>
                </a:cubicBezTo>
                <a:cubicBezTo>
                  <a:pt x="6" y="31"/>
                  <a:pt x="7" y="33"/>
                  <a:pt x="8" y="35"/>
                </a:cubicBezTo>
                <a:cubicBezTo>
                  <a:pt x="4" y="39"/>
                  <a:pt x="4" y="39"/>
                  <a:pt x="4" y="39"/>
                </a:cubicBezTo>
                <a:cubicBezTo>
                  <a:pt x="9" y="44"/>
                  <a:pt x="9" y="44"/>
                  <a:pt x="9" y="44"/>
                </a:cubicBezTo>
                <a:cubicBezTo>
                  <a:pt x="14" y="40"/>
                  <a:pt x="14" y="40"/>
                  <a:pt x="14" y="40"/>
                </a:cubicBezTo>
                <a:cubicBezTo>
                  <a:pt x="15" y="42"/>
                  <a:pt x="17" y="42"/>
                  <a:pt x="20" y="43"/>
                </a:cubicBezTo>
                <a:cubicBezTo>
                  <a:pt x="21" y="49"/>
                  <a:pt x="21" y="49"/>
                  <a:pt x="21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8" y="43"/>
                  <a:pt x="28" y="43"/>
                  <a:pt x="28" y="43"/>
                </a:cubicBezTo>
                <a:cubicBezTo>
                  <a:pt x="30" y="42"/>
                  <a:pt x="32" y="42"/>
                  <a:pt x="34" y="40"/>
                </a:cubicBezTo>
                <a:cubicBezTo>
                  <a:pt x="39" y="44"/>
                  <a:pt x="39" y="44"/>
                  <a:pt x="39" y="44"/>
                </a:cubicBezTo>
                <a:cubicBezTo>
                  <a:pt x="43" y="39"/>
                  <a:pt x="43" y="39"/>
                  <a:pt x="43" y="39"/>
                </a:cubicBezTo>
                <a:cubicBezTo>
                  <a:pt x="39" y="35"/>
                  <a:pt x="39" y="35"/>
                  <a:pt x="39" y="35"/>
                </a:cubicBezTo>
                <a:cubicBezTo>
                  <a:pt x="41" y="33"/>
                  <a:pt x="41" y="31"/>
                  <a:pt x="42" y="29"/>
                </a:cubicBezTo>
                <a:lnTo>
                  <a:pt x="48" y="28"/>
                </a:lnTo>
                <a:close/>
                <a:moveTo>
                  <a:pt x="24" y="35"/>
                </a:moveTo>
                <a:cubicBezTo>
                  <a:pt x="18" y="35"/>
                  <a:pt x="14" y="30"/>
                  <a:pt x="14" y="25"/>
                </a:cubicBezTo>
                <a:cubicBezTo>
                  <a:pt x="14" y="19"/>
                  <a:pt x="18" y="15"/>
                  <a:pt x="24" y="15"/>
                </a:cubicBezTo>
                <a:cubicBezTo>
                  <a:pt x="29" y="15"/>
                  <a:pt x="34" y="19"/>
                  <a:pt x="34" y="25"/>
                </a:cubicBezTo>
                <a:cubicBezTo>
                  <a:pt x="34" y="30"/>
                  <a:pt x="29" y="35"/>
                  <a:pt x="24" y="35"/>
                </a:cubicBezTo>
                <a:close/>
              </a:path>
            </a:pathLst>
          </a:custGeom>
          <a:solidFill>
            <a:srgbClr val="F8BE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607" tIns="22804" rIns="45607" bIns="22804" numCol="1" anchor="t" anchorCtr="0" compatLnSpc="1">
            <a:prstTxWarp prst="textNoShape">
              <a:avLst/>
            </a:prstTxWarp>
          </a:bodyPr>
          <a:lstStyle/>
          <a:p>
            <a:pPr defTabSz="1083940"/>
            <a:endParaRPr lang="th-TH" sz="3342">
              <a:solidFill>
                <a:srgbClr val="000000"/>
              </a:solidFill>
              <a:latin typeface="Calibri"/>
              <a:cs typeface="Cordia New" panose="020B0304020202020204" pitchFamily="34" charset="-34"/>
            </a:endParaRPr>
          </a:p>
        </p:txBody>
      </p:sp>
      <p:sp>
        <p:nvSpPr>
          <p:cNvPr id="49" name="9Slide.vn 29"/>
          <p:cNvSpPr>
            <a:spLocks noEditPoints="1"/>
          </p:cNvSpPr>
          <p:nvPr/>
        </p:nvSpPr>
        <p:spPr bwMode="auto">
          <a:xfrm>
            <a:off x="1169912" y="1710920"/>
            <a:ext cx="652631" cy="634750"/>
          </a:xfrm>
          <a:custGeom>
            <a:avLst/>
            <a:gdLst>
              <a:gd name="T0" fmla="*/ 32 w 35"/>
              <a:gd name="T1" fmla="*/ 27 h 34"/>
              <a:gd name="T2" fmla="*/ 34 w 35"/>
              <a:gd name="T3" fmla="*/ 23 h 34"/>
              <a:gd name="T4" fmla="*/ 31 w 35"/>
              <a:gd name="T5" fmla="*/ 21 h 34"/>
              <a:gd name="T6" fmla="*/ 31 w 35"/>
              <a:gd name="T7" fmla="*/ 16 h 34"/>
              <a:gd name="T8" fmla="*/ 35 w 35"/>
              <a:gd name="T9" fmla="*/ 14 h 34"/>
              <a:gd name="T10" fmla="*/ 34 w 35"/>
              <a:gd name="T11" fmla="*/ 10 h 34"/>
              <a:gd name="T12" fmla="*/ 29 w 35"/>
              <a:gd name="T13" fmla="*/ 10 h 34"/>
              <a:gd name="T14" fmla="*/ 26 w 35"/>
              <a:gd name="T15" fmla="*/ 7 h 34"/>
              <a:gd name="T16" fmla="*/ 28 w 35"/>
              <a:gd name="T17" fmla="*/ 2 h 34"/>
              <a:gd name="T18" fmla="*/ 24 w 35"/>
              <a:gd name="T19" fmla="*/ 0 h 34"/>
              <a:gd name="T20" fmla="*/ 21 w 35"/>
              <a:gd name="T21" fmla="*/ 4 h 34"/>
              <a:gd name="T22" fmla="*/ 16 w 35"/>
              <a:gd name="T23" fmla="*/ 3 h 34"/>
              <a:gd name="T24" fmla="*/ 14 w 35"/>
              <a:gd name="T25" fmla="*/ 0 h 34"/>
              <a:gd name="T26" fmla="*/ 10 w 35"/>
              <a:gd name="T27" fmla="*/ 1 h 34"/>
              <a:gd name="T28" fmla="*/ 11 w 35"/>
              <a:gd name="T29" fmla="*/ 5 h 34"/>
              <a:gd name="T30" fmla="*/ 7 w 35"/>
              <a:gd name="T31" fmla="*/ 8 h 34"/>
              <a:gd name="T32" fmla="*/ 3 w 35"/>
              <a:gd name="T33" fmla="*/ 7 h 34"/>
              <a:gd name="T34" fmla="*/ 1 w 35"/>
              <a:gd name="T35" fmla="*/ 11 h 34"/>
              <a:gd name="T36" fmla="*/ 4 w 35"/>
              <a:gd name="T37" fmla="*/ 13 h 34"/>
              <a:gd name="T38" fmla="*/ 4 w 35"/>
              <a:gd name="T39" fmla="*/ 18 h 34"/>
              <a:gd name="T40" fmla="*/ 0 w 35"/>
              <a:gd name="T41" fmla="*/ 20 h 34"/>
              <a:gd name="T42" fmla="*/ 1 w 35"/>
              <a:gd name="T43" fmla="*/ 25 h 34"/>
              <a:gd name="T44" fmla="*/ 6 w 35"/>
              <a:gd name="T45" fmla="*/ 24 h 34"/>
              <a:gd name="T46" fmla="*/ 9 w 35"/>
              <a:gd name="T47" fmla="*/ 28 h 34"/>
              <a:gd name="T48" fmla="*/ 7 w 35"/>
              <a:gd name="T49" fmla="*/ 32 h 34"/>
              <a:gd name="T50" fmla="*/ 11 w 35"/>
              <a:gd name="T51" fmla="*/ 34 h 34"/>
              <a:gd name="T52" fmla="*/ 14 w 35"/>
              <a:gd name="T53" fmla="*/ 30 h 34"/>
              <a:gd name="T54" fmla="*/ 19 w 35"/>
              <a:gd name="T55" fmla="*/ 31 h 34"/>
              <a:gd name="T56" fmla="*/ 21 w 35"/>
              <a:gd name="T57" fmla="*/ 34 h 34"/>
              <a:gd name="T58" fmla="*/ 25 w 35"/>
              <a:gd name="T59" fmla="*/ 33 h 34"/>
              <a:gd name="T60" fmla="*/ 24 w 35"/>
              <a:gd name="T61" fmla="*/ 29 h 34"/>
              <a:gd name="T62" fmla="*/ 28 w 35"/>
              <a:gd name="T63" fmla="*/ 26 h 34"/>
              <a:gd name="T64" fmla="*/ 32 w 35"/>
              <a:gd name="T65" fmla="*/ 27 h 34"/>
              <a:gd name="T66" fmla="*/ 14 w 35"/>
              <a:gd name="T67" fmla="*/ 23 h 34"/>
              <a:gd name="T68" fmla="*/ 11 w 35"/>
              <a:gd name="T69" fmla="*/ 14 h 34"/>
              <a:gd name="T70" fmla="*/ 21 w 35"/>
              <a:gd name="T71" fmla="*/ 11 h 34"/>
              <a:gd name="T72" fmla="*/ 24 w 35"/>
              <a:gd name="T73" fmla="*/ 20 h 34"/>
              <a:gd name="T74" fmla="*/ 14 w 35"/>
              <a:gd name="T75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" h="34">
                <a:moveTo>
                  <a:pt x="32" y="27"/>
                </a:moveTo>
                <a:cubicBezTo>
                  <a:pt x="34" y="23"/>
                  <a:pt x="34" y="23"/>
                  <a:pt x="34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19"/>
                  <a:pt x="31" y="17"/>
                  <a:pt x="31" y="16"/>
                </a:cubicBezTo>
                <a:cubicBezTo>
                  <a:pt x="35" y="14"/>
                  <a:pt x="35" y="14"/>
                  <a:pt x="35" y="14"/>
                </a:cubicBezTo>
                <a:cubicBezTo>
                  <a:pt x="34" y="10"/>
                  <a:pt x="34" y="10"/>
                  <a:pt x="34" y="10"/>
                </a:cubicBezTo>
                <a:cubicBezTo>
                  <a:pt x="29" y="10"/>
                  <a:pt x="29" y="10"/>
                  <a:pt x="29" y="10"/>
                </a:cubicBezTo>
                <a:cubicBezTo>
                  <a:pt x="28" y="9"/>
                  <a:pt x="27" y="8"/>
                  <a:pt x="26" y="7"/>
                </a:cubicBezTo>
                <a:cubicBezTo>
                  <a:pt x="28" y="2"/>
                  <a:pt x="28" y="2"/>
                  <a:pt x="28" y="2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4"/>
                  <a:pt x="21" y="4"/>
                  <a:pt x="21" y="4"/>
                </a:cubicBezTo>
                <a:cubicBezTo>
                  <a:pt x="19" y="3"/>
                  <a:pt x="18" y="3"/>
                  <a:pt x="16" y="3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6"/>
                  <a:pt x="8" y="7"/>
                  <a:pt x="7" y="8"/>
                </a:cubicBezTo>
                <a:cubicBezTo>
                  <a:pt x="3" y="7"/>
                  <a:pt x="3" y="7"/>
                  <a:pt x="3" y="7"/>
                </a:cubicBezTo>
                <a:cubicBezTo>
                  <a:pt x="1" y="11"/>
                  <a:pt x="1" y="11"/>
                  <a:pt x="1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5"/>
                  <a:pt x="4" y="17"/>
                  <a:pt x="4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5"/>
                  <a:pt x="1" y="25"/>
                  <a:pt x="1" y="25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5"/>
                  <a:pt x="8" y="26"/>
                  <a:pt x="9" y="28"/>
                </a:cubicBezTo>
                <a:cubicBezTo>
                  <a:pt x="7" y="32"/>
                  <a:pt x="7" y="32"/>
                  <a:pt x="7" y="32"/>
                </a:cubicBezTo>
                <a:cubicBezTo>
                  <a:pt x="11" y="34"/>
                  <a:pt x="11" y="34"/>
                  <a:pt x="11" y="34"/>
                </a:cubicBezTo>
                <a:cubicBezTo>
                  <a:pt x="14" y="30"/>
                  <a:pt x="14" y="30"/>
                  <a:pt x="14" y="30"/>
                </a:cubicBezTo>
                <a:cubicBezTo>
                  <a:pt x="16" y="31"/>
                  <a:pt x="17" y="31"/>
                  <a:pt x="19" y="31"/>
                </a:cubicBezTo>
                <a:cubicBezTo>
                  <a:pt x="21" y="34"/>
                  <a:pt x="21" y="34"/>
                  <a:pt x="21" y="34"/>
                </a:cubicBezTo>
                <a:cubicBezTo>
                  <a:pt x="25" y="33"/>
                  <a:pt x="25" y="33"/>
                  <a:pt x="25" y="33"/>
                </a:cubicBezTo>
                <a:cubicBezTo>
                  <a:pt x="24" y="29"/>
                  <a:pt x="24" y="29"/>
                  <a:pt x="24" y="29"/>
                </a:cubicBezTo>
                <a:cubicBezTo>
                  <a:pt x="26" y="28"/>
                  <a:pt x="27" y="27"/>
                  <a:pt x="28" y="26"/>
                </a:cubicBezTo>
                <a:lnTo>
                  <a:pt x="32" y="27"/>
                </a:lnTo>
                <a:close/>
                <a:moveTo>
                  <a:pt x="14" y="23"/>
                </a:moveTo>
                <a:cubicBezTo>
                  <a:pt x="11" y="22"/>
                  <a:pt x="9" y="17"/>
                  <a:pt x="11" y="14"/>
                </a:cubicBezTo>
                <a:cubicBezTo>
                  <a:pt x="13" y="10"/>
                  <a:pt x="17" y="9"/>
                  <a:pt x="21" y="11"/>
                </a:cubicBezTo>
                <a:cubicBezTo>
                  <a:pt x="24" y="12"/>
                  <a:pt x="26" y="17"/>
                  <a:pt x="24" y="20"/>
                </a:cubicBezTo>
                <a:cubicBezTo>
                  <a:pt x="22" y="24"/>
                  <a:pt x="18" y="25"/>
                  <a:pt x="14" y="23"/>
                </a:cubicBezTo>
                <a:close/>
              </a:path>
            </a:pathLst>
          </a:custGeom>
          <a:solidFill>
            <a:srgbClr val="007F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607" tIns="22804" rIns="45607" bIns="22804" numCol="1" anchor="t" anchorCtr="0" compatLnSpc="1">
            <a:prstTxWarp prst="textNoShape">
              <a:avLst/>
            </a:prstTxWarp>
          </a:bodyPr>
          <a:lstStyle/>
          <a:p>
            <a:pPr defTabSz="1083940"/>
            <a:endParaRPr lang="th-TH" sz="3342">
              <a:solidFill>
                <a:srgbClr val="000000"/>
              </a:solidFill>
              <a:latin typeface="Calibri"/>
              <a:cs typeface="Cordia New" panose="020B0304020202020204" pitchFamily="34" charset="-34"/>
            </a:endParaRPr>
          </a:p>
        </p:txBody>
      </p:sp>
      <p:sp>
        <p:nvSpPr>
          <p:cNvPr id="53" name="9Slide.vn 30"/>
          <p:cNvSpPr>
            <a:spLocks noEditPoints="1"/>
          </p:cNvSpPr>
          <p:nvPr/>
        </p:nvSpPr>
        <p:spPr bwMode="auto">
          <a:xfrm>
            <a:off x="1017974" y="1090874"/>
            <a:ext cx="611276" cy="611276"/>
          </a:xfrm>
          <a:custGeom>
            <a:avLst/>
            <a:gdLst>
              <a:gd name="T0" fmla="*/ 32 w 35"/>
              <a:gd name="T1" fmla="*/ 27 h 35"/>
              <a:gd name="T2" fmla="*/ 34 w 35"/>
              <a:gd name="T3" fmla="*/ 23 h 35"/>
              <a:gd name="T4" fmla="*/ 30 w 35"/>
              <a:gd name="T5" fmla="*/ 21 h 35"/>
              <a:gd name="T6" fmla="*/ 31 w 35"/>
              <a:gd name="T7" fmla="*/ 16 h 35"/>
              <a:gd name="T8" fmla="*/ 35 w 35"/>
              <a:gd name="T9" fmla="*/ 14 h 35"/>
              <a:gd name="T10" fmla="*/ 33 w 35"/>
              <a:gd name="T11" fmla="*/ 10 h 35"/>
              <a:gd name="T12" fmla="*/ 29 w 35"/>
              <a:gd name="T13" fmla="*/ 10 h 35"/>
              <a:gd name="T14" fmla="*/ 26 w 35"/>
              <a:gd name="T15" fmla="*/ 7 h 35"/>
              <a:gd name="T16" fmla="*/ 27 w 35"/>
              <a:gd name="T17" fmla="*/ 3 h 35"/>
              <a:gd name="T18" fmla="*/ 23 w 35"/>
              <a:gd name="T19" fmla="*/ 0 h 35"/>
              <a:gd name="T20" fmla="*/ 21 w 35"/>
              <a:gd name="T21" fmla="*/ 4 h 35"/>
              <a:gd name="T22" fmla="*/ 16 w 35"/>
              <a:gd name="T23" fmla="*/ 4 h 35"/>
              <a:gd name="T24" fmla="*/ 14 w 35"/>
              <a:gd name="T25" fmla="*/ 0 h 35"/>
              <a:gd name="T26" fmla="*/ 10 w 35"/>
              <a:gd name="T27" fmla="*/ 1 h 35"/>
              <a:gd name="T28" fmla="*/ 10 w 35"/>
              <a:gd name="T29" fmla="*/ 5 h 35"/>
              <a:gd name="T30" fmla="*/ 7 w 35"/>
              <a:gd name="T31" fmla="*/ 8 h 35"/>
              <a:gd name="T32" fmla="*/ 3 w 35"/>
              <a:gd name="T33" fmla="*/ 7 h 35"/>
              <a:gd name="T34" fmla="*/ 1 w 35"/>
              <a:gd name="T35" fmla="*/ 11 h 35"/>
              <a:gd name="T36" fmla="*/ 4 w 35"/>
              <a:gd name="T37" fmla="*/ 14 h 35"/>
              <a:gd name="T38" fmla="*/ 4 w 35"/>
              <a:gd name="T39" fmla="*/ 18 h 35"/>
              <a:gd name="T40" fmla="*/ 0 w 35"/>
              <a:gd name="T41" fmla="*/ 20 h 35"/>
              <a:gd name="T42" fmla="*/ 1 w 35"/>
              <a:gd name="T43" fmla="*/ 25 h 35"/>
              <a:gd name="T44" fmla="*/ 5 w 35"/>
              <a:gd name="T45" fmla="*/ 24 h 35"/>
              <a:gd name="T46" fmla="*/ 9 w 35"/>
              <a:gd name="T47" fmla="*/ 28 h 35"/>
              <a:gd name="T48" fmla="*/ 7 w 35"/>
              <a:gd name="T49" fmla="*/ 32 h 35"/>
              <a:gd name="T50" fmla="*/ 11 w 35"/>
              <a:gd name="T51" fmla="*/ 34 h 35"/>
              <a:gd name="T52" fmla="*/ 14 w 35"/>
              <a:gd name="T53" fmla="*/ 30 h 35"/>
              <a:gd name="T54" fmla="*/ 18 w 35"/>
              <a:gd name="T55" fmla="*/ 31 h 35"/>
              <a:gd name="T56" fmla="*/ 20 w 35"/>
              <a:gd name="T57" fmla="*/ 35 h 35"/>
              <a:gd name="T58" fmla="*/ 25 w 35"/>
              <a:gd name="T59" fmla="*/ 33 h 35"/>
              <a:gd name="T60" fmla="*/ 24 w 35"/>
              <a:gd name="T61" fmla="*/ 29 h 35"/>
              <a:gd name="T62" fmla="*/ 28 w 35"/>
              <a:gd name="T63" fmla="*/ 26 h 35"/>
              <a:gd name="T64" fmla="*/ 32 w 35"/>
              <a:gd name="T65" fmla="*/ 27 h 35"/>
              <a:gd name="T66" fmla="*/ 14 w 35"/>
              <a:gd name="T67" fmla="*/ 24 h 35"/>
              <a:gd name="T68" fmla="*/ 11 w 35"/>
              <a:gd name="T69" fmla="*/ 14 h 35"/>
              <a:gd name="T70" fmla="*/ 21 w 35"/>
              <a:gd name="T71" fmla="*/ 11 h 35"/>
              <a:gd name="T72" fmla="*/ 24 w 35"/>
              <a:gd name="T73" fmla="*/ 20 h 35"/>
              <a:gd name="T74" fmla="*/ 14 w 35"/>
              <a:gd name="T75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" h="35">
                <a:moveTo>
                  <a:pt x="32" y="27"/>
                </a:moveTo>
                <a:cubicBezTo>
                  <a:pt x="34" y="23"/>
                  <a:pt x="34" y="23"/>
                  <a:pt x="34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1" y="19"/>
                  <a:pt x="31" y="17"/>
                  <a:pt x="31" y="16"/>
                </a:cubicBezTo>
                <a:cubicBezTo>
                  <a:pt x="35" y="14"/>
                  <a:pt x="35" y="14"/>
                  <a:pt x="35" y="14"/>
                </a:cubicBezTo>
                <a:cubicBezTo>
                  <a:pt x="33" y="10"/>
                  <a:pt x="33" y="10"/>
                  <a:pt x="33" y="10"/>
                </a:cubicBezTo>
                <a:cubicBezTo>
                  <a:pt x="29" y="10"/>
                  <a:pt x="29" y="10"/>
                  <a:pt x="29" y="10"/>
                </a:cubicBezTo>
                <a:cubicBezTo>
                  <a:pt x="28" y="9"/>
                  <a:pt x="27" y="8"/>
                  <a:pt x="26" y="7"/>
                </a:cubicBezTo>
                <a:cubicBezTo>
                  <a:pt x="27" y="3"/>
                  <a:pt x="27" y="3"/>
                  <a:pt x="27" y="3"/>
                </a:cubicBezTo>
                <a:cubicBezTo>
                  <a:pt x="23" y="0"/>
                  <a:pt x="23" y="0"/>
                  <a:pt x="23" y="0"/>
                </a:cubicBezTo>
                <a:cubicBezTo>
                  <a:pt x="21" y="4"/>
                  <a:pt x="21" y="4"/>
                  <a:pt x="21" y="4"/>
                </a:cubicBezTo>
                <a:cubicBezTo>
                  <a:pt x="19" y="4"/>
                  <a:pt x="18" y="3"/>
                  <a:pt x="16" y="4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6"/>
                  <a:pt x="8" y="7"/>
                  <a:pt x="7" y="8"/>
                </a:cubicBezTo>
                <a:cubicBezTo>
                  <a:pt x="3" y="7"/>
                  <a:pt x="3" y="7"/>
                  <a:pt x="3" y="7"/>
                </a:cubicBezTo>
                <a:cubicBezTo>
                  <a:pt x="1" y="11"/>
                  <a:pt x="1" y="11"/>
                  <a:pt x="1" y="11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5"/>
                  <a:pt x="3" y="17"/>
                  <a:pt x="4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5"/>
                  <a:pt x="1" y="25"/>
                  <a:pt x="1" y="25"/>
                </a:cubicBezTo>
                <a:cubicBezTo>
                  <a:pt x="5" y="24"/>
                  <a:pt x="5" y="24"/>
                  <a:pt x="5" y="24"/>
                </a:cubicBezTo>
                <a:cubicBezTo>
                  <a:pt x="6" y="25"/>
                  <a:pt x="7" y="27"/>
                  <a:pt x="9" y="28"/>
                </a:cubicBezTo>
                <a:cubicBezTo>
                  <a:pt x="7" y="32"/>
                  <a:pt x="7" y="32"/>
                  <a:pt x="7" y="32"/>
                </a:cubicBezTo>
                <a:cubicBezTo>
                  <a:pt x="11" y="34"/>
                  <a:pt x="11" y="34"/>
                  <a:pt x="11" y="34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7" y="31"/>
                  <a:pt x="18" y="31"/>
                </a:cubicBezTo>
                <a:cubicBezTo>
                  <a:pt x="20" y="35"/>
                  <a:pt x="20" y="35"/>
                  <a:pt x="20" y="35"/>
                </a:cubicBezTo>
                <a:cubicBezTo>
                  <a:pt x="25" y="33"/>
                  <a:pt x="25" y="33"/>
                  <a:pt x="25" y="33"/>
                </a:cubicBezTo>
                <a:cubicBezTo>
                  <a:pt x="24" y="29"/>
                  <a:pt x="24" y="29"/>
                  <a:pt x="24" y="29"/>
                </a:cubicBezTo>
                <a:cubicBezTo>
                  <a:pt x="25" y="28"/>
                  <a:pt x="27" y="27"/>
                  <a:pt x="28" y="26"/>
                </a:cubicBezTo>
                <a:lnTo>
                  <a:pt x="32" y="27"/>
                </a:lnTo>
                <a:close/>
                <a:moveTo>
                  <a:pt x="14" y="24"/>
                </a:moveTo>
                <a:cubicBezTo>
                  <a:pt x="10" y="22"/>
                  <a:pt x="9" y="17"/>
                  <a:pt x="11" y="14"/>
                </a:cubicBezTo>
                <a:cubicBezTo>
                  <a:pt x="13" y="10"/>
                  <a:pt x="17" y="9"/>
                  <a:pt x="21" y="11"/>
                </a:cubicBezTo>
                <a:cubicBezTo>
                  <a:pt x="24" y="13"/>
                  <a:pt x="26" y="17"/>
                  <a:pt x="24" y="20"/>
                </a:cubicBezTo>
                <a:cubicBezTo>
                  <a:pt x="22" y="24"/>
                  <a:pt x="17" y="25"/>
                  <a:pt x="14" y="24"/>
                </a:cubicBezTo>
                <a:close/>
              </a:path>
            </a:pathLst>
          </a:custGeom>
          <a:solidFill>
            <a:srgbClr val="69BD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607" tIns="22804" rIns="45607" bIns="22804" numCol="1" anchor="t" anchorCtr="0" compatLnSpc="1">
            <a:prstTxWarp prst="textNoShape">
              <a:avLst/>
            </a:prstTxWarp>
          </a:bodyPr>
          <a:lstStyle/>
          <a:p>
            <a:pPr defTabSz="1083940"/>
            <a:endParaRPr lang="th-TH" sz="3342">
              <a:solidFill>
                <a:srgbClr val="000000"/>
              </a:solidFill>
              <a:latin typeface="Calibri"/>
              <a:cs typeface="Cordia New" panose="020B0304020202020204" pitchFamily="34" charset="-34"/>
            </a:endParaRPr>
          </a:p>
        </p:txBody>
      </p:sp>
      <p:pic>
        <p:nvPicPr>
          <p:cNvPr id="52" name="Picture 51" descr="iPhone6_mockup_front_white.png">
            <a:extLst>
              <a:ext uri="{FF2B5EF4-FFF2-40B4-BE49-F238E27FC236}">
                <a16:creationId xmlns:a16="http://schemas.microsoft.com/office/drawing/2014/main" id="{D2BD05A0-C52C-41DB-B990-96584CAA9B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7104" y="3538728"/>
            <a:ext cx="1931970" cy="304930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50D707-832E-4465-8A0A-386293906BC5}"/>
              </a:ext>
            </a:extLst>
          </p:cNvPr>
          <p:cNvSpPr txBox="1"/>
          <p:nvPr/>
        </p:nvSpPr>
        <p:spPr>
          <a:xfrm flipH="1">
            <a:off x="8651454" y="4590288"/>
            <a:ext cx="1973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USE CASE</a:t>
            </a:r>
          </a:p>
          <a:p>
            <a:r>
              <a:rPr lang="en-US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A4748-4DBA-43E0-A2FB-D6F3BAD10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025" y="2031631"/>
            <a:ext cx="5254430" cy="3543106"/>
          </a:xfrm>
          <a:prstGeom prst="rect">
            <a:avLst/>
          </a:prstGeom>
        </p:spPr>
      </p:pic>
      <p:sp>
        <p:nvSpPr>
          <p:cNvPr id="54" name="Donut 3">
            <a:extLst>
              <a:ext uri="{FF2B5EF4-FFF2-40B4-BE49-F238E27FC236}">
                <a16:creationId xmlns:a16="http://schemas.microsoft.com/office/drawing/2014/main" id="{DAC6DE03-F238-426A-8621-99D0C5B7CE89}"/>
              </a:ext>
            </a:extLst>
          </p:cNvPr>
          <p:cNvSpPr/>
          <p:nvPr/>
        </p:nvSpPr>
        <p:spPr>
          <a:xfrm>
            <a:off x="10055152" y="-687006"/>
            <a:ext cx="2903621" cy="2839452"/>
          </a:xfrm>
          <a:prstGeom prst="donut">
            <a:avLst>
              <a:gd name="adj" fmla="val 15355"/>
            </a:avLst>
          </a:prstGeom>
          <a:gradFill>
            <a:gsLst>
              <a:gs pos="0">
                <a:srgbClr val="5ECCF3"/>
              </a:gs>
              <a:gs pos="85000">
                <a:srgbClr val="5DCEA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164F3-B60E-462C-A94D-C965EF467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344" y="2056533"/>
            <a:ext cx="5341816" cy="351820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313C2FB-6ED0-4B6D-B3D7-8F6FEF486115}"/>
              </a:ext>
            </a:extLst>
          </p:cNvPr>
          <p:cNvSpPr txBox="1"/>
          <p:nvPr/>
        </p:nvSpPr>
        <p:spPr>
          <a:xfrm flipH="1">
            <a:off x="8666152" y="4563059"/>
            <a:ext cx="1973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ERD</a:t>
            </a:r>
          </a:p>
          <a:p>
            <a:r>
              <a:rPr lang="en-US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DIAGRAM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9B1700E-61F2-4E44-B011-C4C40F91B8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2" y="6009461"/>
            <a:ext cx="1780977" cy="67532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2282828-399D-49A7-9BC5-59D5FD0309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" y="6029366"/>
            <a:ext cx="1780977" cy="6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2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9" grpId="0" animBg="1"/>
      <p:bldP spid="53" grpId="0" animBg="1"/>
      <p:bldP spid="2" grpId="0"/>
      <p:bldP spid="2" grpId="1"/>
      <p:bldP spid="54" grpId="0" animBg="1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BA3EB-DEFC-4781-9A87-D11512A1A918}"/>
              </a:ext>
            </a:extLst>
          </p:cNvPr>
          <p:cNvSpPr/>
          <p:nvPr/>
        </p:nvSpPr>
        <p:spPr>
          <a:xfrm>
            <a:off x="9541" y="-819979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6B4CF6F0-B9CD-4E4A-8743-9BB5F8924835}"/>
              </a:ext>
            </a:extLst>
          </p:cNvPr>
          <p:cNvSpPr/>
          <p:nvPr/>
        </p:nvSpPr>
        <p:spPr>
          <a:xfrm rot="16200000" flipH="1" flipV="1">
            <a:off x="-908619" y="975281"/>
            <a:ext cx="6858000" cy="5059842"/>
          </a:xfrm>
          <a:prstGeom prst="rtTriangle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13C7B9-65C6-4C62-A4DA-41A7D899429D}"/>
              </a:ext>
            </a:extLst>
          </p:cNvPr>
          <p:cNvSpPr/>
          <p:nvPr/>
        </p:nvSpPr>
        <p:spPr>
          <a:xfrm>
            <a:off x="5693970" y="2042028"/>
            <a:ext cx="804059" cy="80405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uppieren 1151">
            <a:extLst>
              <a:ext uri="{FF2B5EF4-FFF2-40B4-BE49-F238E27FC236}">
                <a16:creationId xmlns:a16="http://schemas.microsoft.com/office/drawing/2014/main" id="{ADD583BA-D746-409C-8F21-9B4B91ABB2A8}"/>
              </a:ext>
            </a:extLst>
          </p:cNvPr>
          <p:cNvGrpSpPr/>
          <p:nvPr/>
        </p:nvGrpSpPr>
        <p:grpSpPr>
          <a:xfrm>
            <a:off x="5921867" y="2216851"/>
            <a:ext cx="367347" cy="373311"/>
            <a:chOff x="6228556" y="3176587"/>
            <a:chExt cx="488950" cy="496888"/>
          </a:xfrm>
          <a:solidFill>
            <a:schemeClr val="bg1"/>
          </a:solidFill>
        </p:grpSpPr>
        <p:sp>
          <p:nvSpPr>
            <p:cNvPr id="36" name="Freeform 572">
              <a:extLst>
                <a:ext uri="{FF2B5EF4-FFF2-40B4-BE49-F238E27FC236}">
                  <a16:creationId xmlns:a16="http://schemas.microsoft.com/office/drawing/2014/main" id="{6E27BD90-C128-4A53-B46B-DCFBE2EA2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8556" y="3616325"/>
              <a:ext cx="488950" cy="57150"/>
            </a:xfrm>
            <a:custGeom>
              <a:avLst/>
              <a:gdLst>
                <a:gd name="T0" fmla="*/ 227 w 236"/>
                <a:gd name="T1" fmla="*/ 28 h 28"/>
                <a:gd name="T2" fmla="*/ 9 w 236"/>
                <a:gd name="T3" fmla="*/ 28 h 28"/>
                <a:gd name="T4" fmla="*/ 0 w 236"/>
                <a:gd name="T5" fmla="*/ 19 h 28"/>
                <a:gd name="T6" fmla="*/ 0 w 236"/>
                <a:gd name="T7" fmla="*/ 9 h 28"/>
                <a:gd name="T8" fmla="*/ 9 w 236"/>
                <a:gd name="T9" fmla="*/ 0 h 28"/>
                <a:gd name="T10" fmla="*/ 227 w 236"/>
                <a:gd name="T11" fmla="*/ 0 h 28"/>
                <a:gd name="T12" fmla="*/ 236 w 236"/>
                <a:gd name="T13" fmla="*/ 9 h 28"/>
                <a:gd name="T14" fmla="*/ 236 w 236"/>
                <a:gd name="T15" fmla="*/ 19 h 28"/>
                <a:gd name="T16" fmla="*/ 227 w 236"/>
                <a:gd name="T17" fmla="*/ 28 h 28"/>
                <a:gd name="T18" fmla="*/ 9 w 236"/>
                <a:gd name="T19" fmla="*/ 8 h 28"/>
                <a:gd name="T20" fmla="*/ 8 w 236"/>
                <a:gd name="T21" fmla="*/ 9 h 28"/>
                <a:gd name="T22" fmla="*/ 8 w 236"/>
                <a:gd name="T23" fmla="*/ 19 h 28"/>
                <a:gd name="T24" fmla="*/ 9 w 236"/>
                <a:gd name="T25" fmla="*/ 20 h 28"/>
                <a:gd name="T26" fmla="*/ 227 w 236"/>
                <a:gd name="T27" fmla="*/ 20 h 28"/>
                <a:gd name="T28" fmla="*/ 228 w 236"/>
                <a:gd name="T29" fmla="*/ 19 h 28"/>
                <a:gd name="T30" fmla="*/ 228 w 236"/>
                <a:gd name="T31" fmla="*/ 9 h 28"/>
                <a:gd name="T32" fmla="*/ 227 w 236"/>
                <a:gd name="T33" fmla="*/ 8 h 28"/>
                <a:gd name="T34" fmla="*/ 9 w 236"/>
                <a:gd name="T3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6" h="28">
                  <a:moveTo>
                    <a:pt x="227" y="28"/>
                  </a:moveTo>
                  <a:cubicBezTo>
                    <a:pt x="9" y="28"/>
                    <a:pt x="9" y="28"/>
                    <a:pt x="9" y="28"/>
                  </a:cubicBezTo>
                  <a:cubicBezTo>
                    <a:pt x="4" y="28"/>
                    <a:pt x="0" y="24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2" y="0"/>
                    <a:pt x="236" y="4"/>
                    <a:pt x="236" y="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24"/>
                    <a:pt x="232" y="28"/>
                    <a:pt x="227" y="28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9" y="20"/>
                  </a:cubicBezTo>
                  <a:cubicBezTo>
                    <a:pt x="227" y="20"/>
                    <a:pt x="227" y="20"/>
                    <a:pt x="227" y="20"/>
                  </a:cubicBezTo>
                  <a:cubicBezTo>
                    <a:pt x="228" y="20"/>
                    <a:pt x="228" y="20"/>
                    <a:pt x="228" y="19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28" y="8"/>
                    <a:pt x="228" y="8"/>
                    <a:pt x="227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573">
              <a:extLst>
                <a:ext uri="{FF2B5EF4-FFF2-40B4-BE49-F238E27FC236}">
                  <a16:creationId xmlns:a16="http://schemas.microsoft.com/office/drawing/2014/main" id="{36A3D52B-B8E4-4B2B-8D88-A26EACA9FA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6494" y="3359150"/>
              <a:ext cx="58738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574">
              <a:extLst>
                <a:ext uri="{FF2B5EF4-FFF2-40B4-BE49-F238E27FC236}">
                  <a16:creationId xmlns:a16="http://schemas.microsoft.com/office/drawing/2014/main" id="{9473C286-931F-4CF2-9ECF-69474DCC5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0831" y="3359150"/>
              <a:ext cx="58738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575">
              <a:extLst>
                <a:ext uri="{FF2B5EF4-FFF2-40B4-BE49-F238E27FC236}">
                  <a16:creationId xmlns:a16="http://schemas.microsoft.com/office/drawing/2014/main" id="{F30615BA-1D1E-4AAE-BCDB-AC83907A5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8281" y="3359150"/>
              <a:ext cx="58738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576">
              <a:extLst>
                <a:ext uri="{FF2B5EF4-FFF2-40B4-BE49-F238E27FC236}">
                  <a16:creationId xmlns:a16="http://schemas.microsoft.com/office/drawing/2014/main" id="{1F3A5EFB-BAD2-4FF3-AF36-8AC85F51B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5731" y="3359150"/>
              <a:ext cx="58738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577">
              <a:extLst>
                <a:ext uri="{FF2B5EF4-FFF2-40B4-BE49-F238E27FC236}">
                  <a16:creationId xmlns:a16="http://schemas.microsoft.com/office/drawing/2014/main" id="{4F522B7E-D4F0-4FD1-B263-6ACECC47D8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3181" y="3359150"/>
              <a:ext cx="57150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578">
              <a:extLst>
                <a:ext uri="{FF2B5EF4-FFF2-40B4-BE49-F238E27FC236}">
                  <a16:creationId xmlns:a16="http://schemas.microsoft.com/office/drawing/2014/main" id="{15BBF671-B4E7-4FF0-AB9E-E318DD924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0631" y="3359150"/>
              <a:ext cx="57150" cy="239713"/>
            </a:xfrm>
            <a:custGeom>
              <a:avLst/>
              <a:gdLst>
                <a:gd name="T0" fmla="*/ 19 w 28"/>
                <a:gd name="T1" fmla="*/ 116 h 116"/>
                <a:gd name="T2" fmla="*/ 9 w 28"/>
                <a:gd name="T3" fmla="*/ 116 h 116"/>
                <a:gd name="T4" fmla="*/ 0 w 28"/>
                <a:gd name="T5" fmla="*/ 107 h 116"/>
                <a:gd name="T6" fmla="*/ 0 w 28"/>
                <a:gd name="T7" fmla="*/ 9 h 116"/>
                <a:gd name="T8" fmla="*/ 9 w 28"/>
                <a:gd name="T9" fmla="*/ 0 h 116"/>
                <a:gd name="T10" fmla="*/ 19 w 28"/>
                <a:gd name="T11" fmla="*/ 0 h 116"/>
                <a:gd name="T12" fmla="*/ 28 w 28"/>
                <a:gd name="T13" fmla="*/ 9 h 116"/>
                <a:gd name="T14" fmla="*/ 28 w 28"/>
                <a:gd name="T15" fmla="*/ 107 h 116"/>
                <a:gd name="T16" fmla="*/ 19 w 28"/>
                <a:gd name="T17" fmla="*/ 116 h 116"/>
                <a:gd name="T18" fmla="*/ 9 w 28"/>
                <a:gd name="T19" fmla="*/ 8 h 116"/>
                <a:gd name="T20" fmla="*/ 8 w 28"/>
                <a:gd name="T21" fmla="*/ 9 h 116"/>
                <a:gd name="T22" fmla="*/ 8 w 28"/>
                <a:gd name="T23" fmla="*/ 107 h 116"/>
                <a:gd name="T24" fmla="*/ 9 w 28"/>
                <a:gd name="T25" fmla="*/ 108 h 116"/>
                <a:gd name="T26" fmla="*/ 19 w 28"/>
                <a:gd name="T27" fmla="*/ 108 h 116"/>
                <a:gd name="T28" fmla="*/ 20 w 28"/>
                <a:gd name="T29" fmla="*/ 107 h 116"/>
                <a:gd name="T30" fmla="*/ 20 w 28"/>
                <a:gd name="T31" fmla="*/ 9 h 116"/>
                <a:gd name="T32" fmla="*/ 19 w 28"/>
                <a:gd name="T33" fmla="*/ 8 h 116"/>
                <a:gd name="T34" fmla="*/ 9 w 28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16">
                  <a:moveTo>
                    <a:pt x="19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4" y="116"/>
                    <a:pt x="0" y="112"/>
                    <a:pt x="0" y="10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12"/>
                    <a:pt x="24" y="116"/>
                    <a:pt x="19" y="116"/>
                  </a:cubicBezTo>
                  <a:close/>
                  <a:moveTo>
                    <a:pt x="9" y="8"/>
                  </a:moveTo>
                  <a:cubicBezTo>
                    <a:pt x="8" y="8"/>
                    <a:pt x="8" y="8"/>
                    <a:pt x="8" y="9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8"/>
                    <a:pt x="8" y="108"/>
                    <a:pt x="9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0" y="108"/>
                    <a:pt x="20" y="108"/>
                    <a:pt x="20" y="10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19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579">
              <a:extLst>
                <a:ext uri="{FF2B5EF4-FFF2-40B4-BE49-F238E27FC236}">
                  <a16:creationId xmlns:a16="http://schemas.microsoft.com/office/drawing/2014/main" id="{D13044C0-8A35-4664-9CC0-7D1170A6B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6494" y="3284537"/>
              <a:ext cx="473075" cy="57150"/>
            </a:xfrm>
            <a:custGeom>
              <a:avLst/>
              <a:gdLst>
                <a:gd name="T0" fmla="*/ 224 w 228"/>
                <a:gd name="T1" fmla="*/ 28 h 28"/>
                <a:gd name="T2" fmla="*/ 4 w 228"/>
                <a:gd name="T3" fmla="*/ 28 h 28"/>
                <a:gd name="T4" fmla="*/ 0 w 228"/>
                <a:gd name="T5" fmla="*/ 24 h 28"/>
                <a:gd name="T6" fmla="*/ 0 w 228"/>
                <a:gd name="T7" fmla="*/ 4 h 28"/>
                <a:gd name="T8" fmla="*/ 4 w 228"/>
                <a:gd name="T9" fmla="*/ 0 h 28"/>
                <a:gd name="T10" fmla="*/ 224 w 228"/>
                <a:gd name="T11" fmla="*/ 0 h 28"/>
                <a:gd name="T12" fmla="*/ 228 w 228"/>
                <a:gd name="T13" fmla="*/ 4 h 28"/>
                <a:gd name="T14" fmla="*/ 228 w 228"/>
                <a:gd name="T15" fmla="*/ 24 h 28"/>
                <a:gd name="T16" fmla="*/ 224 w 228"/>
                <a:gd name="T17" fmla="*/ 28 h 28"/>
                <a:gd name="T18" fmla="*/ 8 w 228"/>
                <a:gd name="T19" fmla="*/ 20 h 28"/>
                <a:gd name="T20" fmla="*/ 220 w 228"/>
                <a:gd name="T21" fmla="*/ 20 h 28"/>
                <a:gd name="T22" fmla="*/ 220 w 228"/>
                <a:gd name="T23" fmla="*/ 8 h 28"/>
                <a:gd name="T24" fmla="*/ 8 w 228"/>
                <a:gd name="T25" fmla="*/ 8 h 28"/>
                <a:gd name="T26" fmla="*/ 8 w 228"/>
                <a:gd name="T2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">
                  <a:moveTo>
                    <a:pt x="22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6" y="0"/>
                    <a:pt x="228" y="2"/>
                    <a:pt x="228" y="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28" y="26"/>
                    <a:pt x="226" y="28"/>
                    <a:pt x="224" y="28"/>
                  </a:cubicBezTo>
                  <a:close/>
                  <a:moveTo>
                    <a:pt x="8" y="20"/>
                  </a:moveTo>
                  <a:cubicBezTo>
                    <a:pt x="220" y="20"/>
                    <a:pt x="220" y="20"/>
                    <a:pt x="220" y="20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580">
              <a:extLst>
                <a:ext uri="{FF2B5EF4-FFF2-40B4-BE49-F238E27FC236}">
                  <a16:creationId xmlns:a16="http://schemas.microsoft.com/office/drawing/2014/main" id="{2F344DE5-5500-4879-921D-59B776DBC3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6494" y="3176587"/>
              <a:ext cx="473075" cy="123825"/>
            </a:xfrm>
            <a:custGeom>
              <a:avLst/>
              <a:gdLst>
                <a:gd name="T0" fmla="*/ 224 w 228"/>
                <a:gd name="T1" fmla="*/ 60 h 60"/>
                <a:gd name="T2" fmla="*/ 224 w 228"/>
                <a:gd name="T3" fmla="*/ 60 h 60"/>
                <a:gd name="T4" fmla="*/ 4 w 228"/>
                <a:gd name="T5" fmla="*/ 60 h 60"/>
                <a:gd name="T6" fmla="*/ 0 w 228"/>
                <a:gd name="T7" fmla="*/ 57 h 60"/>
                <a:gd name="T8" fmla="*/ 2 w 228"/>
                <a:gd name="T9" fmla="*/ 52 h 60"/>
                <a:gd name="T10" fmla="*/ 110 w 228"/>
                <a:gd name="T11" fmla="*/ 0 h 60"/>
                <a:gd name="T12" fmla="*/ 114 w 228"/>
                <a:gd name="T13" fmla="*/ 0 h 60"/>
                <a:gd name="T14" fmla="*/ 225 w 228"/>
                <a:gd name="T15" fmla="*/ 52 h 60"/>
                <a:gd name="T16" fmla="*/ 228 w 228"/>
                <a:gd name="T17" fmla="*/ 56 h 60"/>
                <a:gd name="T18" fmla="*/ 224 w 228"/>
                <a:gd name="T19" fmla="*/ 60 h 60"/>
                <a:gd name="T20" fmla="*/ 22 w 228"/>
                <a:gd name="T21" fmla="*/ 52 h 60"/>
                <a:gd name="T22" fmla="*/ 206 w 228"/>
                <a:gd name="T23" fmla="*/ 52 h 60"/>
                <a:gd name="T24" fmla="*/ 112 w 228"/>
                <a:gd name="T25" fmla="*/ 8 h 60"/>
                <a:gd name="T26" fmla="*/ 22 w 228"/>
                <a:gd name="T27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60">
                  <a:moveTo>
                    <a:pt x="224" y="60"/>
                  </a:moveTo>
                  <a:cubicBezTo>
                    <a:pt x="224" y="60"/>
                    <a:pt x="224" y="60"/>
                    <a:pt x="2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1" y="59"/>
                    <a:pt x="0" y="57"/>
                  </a:cubicBezTo>
                  <a:cubicBezTo>
                    <a:pt x="0" y="55"/>
                    <a:pt x="1" y="53"/>
                    <a:pt x="2" y="5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1" y="0"/>
                    <a:pt x="113" y="0"/>
                    <a:pt x="114" y="0"/>
                  </a:cubicBezTo>
                  <a:cubicBezTo>
                    <a:pt x="225" y="52"/>
                    <a:pt x="225" y="52"/>
                    <a:pt x="225" y="52"/>
                  </a:cubicBezTo>
                  <a:cubicBezTo>
                    <a:pt x="227" y="53"/>
                    <a:pt x="228" y="54"/>
                    <a:pt x="228" y="56"/>
                  </a:cubicBezTo>
                  <a:cubicBezTo>
                    <a:pt x="228" y="58"/>
                    <a:pt x="226" y="60"/>
                    <a:pt x="224" y="60"/>
                  </a:cubicBezTo>
                  <a:close/>
                  <a:moveTo>
                    <a:pt x="22" y="52"/>
                  </a:moveTo>
                  <a:cubicBezTo>
                    <a:pt x="206" y="52"/>
                    <a:pt x="206" y="52"/>
                    <a:pt x="206" y="52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2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6B4CF6F0-B9CD-4E4A-8743-9BB5F8924835}"/>
              </a:ext>
            </a:extLst>
          </p:cNvPr>
          <p:cNvSpPr/>
          <p:nvPr/>
        </p:nvSpPr>
        <p:spPr>
          <a:xfrm rot="5400000" flipH="1" flipV="1">
            <a:off x="6223538" y="899077"/>
            <a:ext cx="6858000" cy="5059842"/>
          </a:xfrm>
          <a:prstGeom prst="rtTriangle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83A5C9-61C8-49C2-A0F3-EBC8C2A7F45A}"/>
              </a:ext>
            </a:extLst>
          </p:cNvPr>
          <p:cNvSpPr txBox="1"/>
          <p:nvPr/>
        </p:nvSpPr>
        <p:spPr>
          <a:xfrm>
            <a:off x="3568161" y="2852907"/>
            <a:ext cx="5055679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>
                <a:gradFill flip="none" rotWithShape="1">
                  <a:gsLst>
                    <a:gs pos="0">
                      <a:srgbClr val="5ECCF3"/>
                    </a:gs>
                    <a:gs pos="100000">
                      <a:srgbClr val="5DCEAF"/>
                    </a:gs>
                  </a:gsLst>
                  <a:lin ang="2700000" scaled="1"/>
                  <a:tileRect/>
                </a:gradFill>
                <a:latin typeface="Calibri" panose="020F0502020204030204"/>
                <a:cs typeface="Segoe UI" panose="020B0502040204020203" pitchFamily="34" charset="0"/>
              </a:rPr>
              <a:t>DEMO &amp; TEST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5ECCF3"/>
                  </a:gs>
                  <a:gs pos="100000">
                    <a:srgbClr val="5DCEA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B80573-9B12-4C18-A1D3-0C4955F12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12" y="1228115"/>
            <a:ext cx="1780977" cy="6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12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0E9FBEF-7CA1-4473-84D9-D406EC2A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A726A9-8A89-43C8-B854-31CB6A8544E5}"/>
              </a:ext>
            </a:extLst>
          </p:cNvPr>
          <p:cNvSpPr/>
          <p:nvPr/>
        </p:nvSpPr>
        <p:spPr>
          <a:xfrm>
            <a:off x="3790950" y="1123950"/>
            <a:ext cx="4610100" cy="46101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F086B7-AAE6-41FB-A342-6A7369EC8AAD}"/>
              </a:ext>
            </a:extLst>
          </p:cNvPr>
          <p:cNvGrpSpPr/>
          <p:nvPr/>
        </p:nvGrpSpPr>
        <p:grpSpPr>
          <a:xfrm>
            <a:off x="4121036" y="2548147"/>
            <a:ext cx="3949928" cy="1761706"/>
            <a:chOff x="4098400" y="2344960"/>
            <a:chExt cx="3949928" cy="176170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62BB46-171F-42BE-AF58-24525C55DBC9}"/>
                </a:ext>
              </a:extLst>
            </p:cNvPr>
            <p:cNvSpPr txBox="1"/>
            <p:nvPr/>
          </p:nvSpPr>
          <p:spPr>
            <a:xfrm>
              <a:off x="4098402" y="2344960"/>
              <a:ext cx="3480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cs typeface="Segoe UI" panose="020B0502040204020203" pitchFamily="34" charset="0"/>
                </a:rPr>
                <a:t>Thank You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130FBE-9A92-4415-92A0-0C5B13E1174D}"/>
                </a:ext>
              </a:extLst>
            </p:cNvPr>
            <p:cNvSpPr/>
            <p:nvPr/>
          </p:nvSpPr>
          <p:spPr>
            <a:xfrm flipH="1">
              <a:off x="4098400" y="3204992"/>
              <a:ext cx="3949928" cy="505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sz="2400" spc="6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See You Next Time</a:t>
              </a:r>
              <a:endParaRPr lang="id-ID" sz="2400" spc="600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29333B-195D-4562-AD0B-ACDD97019661}"/>
                </a:ext>
              </a:extLst>
            </p:cNvPr>
            <p:cNvCxnSpPr/>
            <p:nvPr/>
          </p:nvCxnSpPr>
          <p:spPr>
            <a:xfrm>
              <a:off x="5914524" y="4106666"/>
              <a:ext cx="401052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onut 2"/>
          <p:cNvSpPr/>
          <p:nvPr/>
        </p:nvSpPr>
        <p:spPr>
          <a:xfrm>
            <a:off x="1447799" y="-1084390"/>
            <a:ext cx="9296400" cy="9296400"/>
          </a:xfrm>
          <a:prstGeom prst="donut">
            <a:avLst>
              <a:gd name="adj" fmla="val 14838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AE4FA1-6BCD-4518-9FED-E71D6F452D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11" y="1965174"/>
            <a:ext cx="1780977" cy="6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1_Office Theme">
  <a:themeElements>
    <a:clrScheme name="Custom 15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5ECCF3"/>
      </a:accent1>
      <a:accent2>
        <a:srgbClr val="5DCEAF"/>
      </a:accent2>
      <a:accent3>
        <a:srgbClr val="A7EA52"/>
      </a:accent3>
      <a:accent4>
        <a:srgbClr val="FF8021"/>
      </a:accent4>
      <a:accent5>
        <a:srgbClr val="F14124"/>
      </a:accent5>
      <a:accent6>
        <a:srgbClr val="7030A0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606</Words>
  <Application>Microsoft Office PowerPoint</Application>
  <PresentationFormat>Màn hình rộng</PresentationFormat>
  <Paragraphs>206</Paragraphs>
  <Slides>8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8</vt:i4>
      </vt:variant>
    </vt:vector>
  </HeadingPairs>
  <TitlesOfParts>
    <vt:vector size="18" baseType="lpstr">
      <vt:lpstr>Adobe Garamond Pro Bold</vt:lpstr>
      <vt:lpstr>Arial</vt:lpstr>
      <vt:lpstr>Berlin Sans FB Demi</vt:lpstr>
      <vt:lpstr>Calibri</vt:lpstr>
      <vt:lpstr>Calibri Light</vt:lpstr>
      <vt:lpstr>Gill Sans</vt:lpstr>
      <vt:lpstr>Helvetica</vt:lpstr>
      <vt:lpstr>Questrial</vt:lpstr>
      <vt:lpstr>1_Office Theme</vt:lpstr>
      <vt:lpstr>1_Custom Design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Hiếu</dc:creator>
  <cp:lastModifiedBy>khoa hunynh</cp:lastModifiedBy>
  <cp:revision>65</cp:revision>
  <dcterms:created xsi:type="dcterms:W3CDTF">2021-08-11T14:56:39Z</dcterms:created>
  <dcterms:modified xsi:type="dcterms:W3CDTF">2023-03-19T16:34:02Z</dcterms:modified>
</cp:coreProperties>
</file>